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68" r:id="rId6"/>
    <p:sldId id="264" r:id="rId7"/>
    <p:sldId id="263" r:id="rId8"/>
    <p:sldId id="265" r:id="rId9"/>
  </p:sldIdLst>
  <p:sldSz cx="10691813" cy="7559675"/>
  <p:notesSz cx="6865938" cy="9540875"/>
  <p:defaultTextStyle>
    <a:defPPr>
      <a:defRPr lang="en-US"/>
    </a:defPPr>
    <a:lvl1pPr marL="0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1pPr>
    <a:lvl2pPr marL="521409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2pPr>
    <a:lvl3pPr marL="1042818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3pPr>
    <a:lvl4pPr marL="1564228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4pPr>
    <a:lvl5pPr marL="2085637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5pPr>
    <a:lvl6pPr marL="2607046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6pPr>
    <a:lvl7pPr marL="3128455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7pPr>
    <a:lvl8pPr marL="3649864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8pPr>
    <a:lvl9pPr marL="4171273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6B6"/>
    <a:srgbClr val="0D2243"/>
    <a:srgbClr val="F6D68B"/>
    <a:srgbClr val="C6200E"/>
    <a:srgbClr val="FFB807"/>
    <a:srgbClr val="FF9012"/>
    <a:srgbClr val="00A9B9"/>
    <a:srgbClr val="41DFE0"/>
    <a:srgbClr val="81A72D"/>
    <a:srgbClr val="00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440" y="62"/>
      </p:cViewPr>
      <p:guideLst>
        <p:guide orient="horz" pos="61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Clay" userId="a2f38ecc-95e1-430c-8715-a16d7c42c56f" providerId="ADAL" clId="{9ADF3304-4695-4682-885A-C8D56BF98BEA}"/>
    <pc:docChg chg="custSel addSld delSld modSld sldOrd modNotesMaster">
      <pc:chgData name="Jonathan Clay" userId="a2f38ecc-95e1-430c-8715-a16d7c42c56f" providerId="ADAL" clId="{9ADF3304-4695-4682-885A-C8D56BF98BEA}" dt="2024-02-06T15:19:33.946" v="1285" actId="20577"/>
      <pc:docMkLst>
        <pc:docMk/>
      </pc:docMkLst>
      <pc:sldChg chg="modSp mod modNotes">
        <pc:chgData name="Jonathan Clay" userId="a2f38ecc-95e1-430c-8715-a16d7c42c56f" providerId="ADAL" clId="{9ADF3304-4695-4682-885A-C8D56BF98BEA}" dt="2024-02-06T15:19:02.309" v="1257" actId="20577"/>
        <pc:sldMkLst>
          <pc:docMk/>
          <pc:sldMk cId="2036729725" sldId="262"/>
        </pc:sldMkLst>
        <pc:spChg chg="mod">
          <ac:chgData name="Jonathan Clay" userId="a2f38ecc-95e1-430c-8715-a16d7c42c56f" providerId="ADAL" clId="{9ADF3304-4695-4682-885A-C8D56BF98BEA}" dt="2024-02-05T22:15:28.474" v="11" actId="20577"/>
          <ac:spMkLst>
            <pc:docMk/>
            <pc:sldMk cId="2036729725" sldId="262"/>
            <ac:spMk id="31" creationId="{00000000-0000-0000-0000-000000000000}"/>
          </ac:spMkLst>
        </pc:spChg>
        <pc:graphicFrameChg chg="mod modGraphic">
          <ac:chgData name="Jonathan Clay" userId="a2f38ecc-95e1-430c-8715-a16d7c42c56f" providerId="ADAL" clId="{9ADF3304-4695-4682-885A-C8D56BF98BEA}" dt="2024-02-06T15:19:02.309" v="1257" actId="20577"/>
          <ac:graphicFrameMkLst>
            <pc:docMk/>
            <pc:sldMk cId="2036729725" sldId="262"/>
            <ac:graphicFrameMk id="32" creationId="{00000000-0000-0000-0000-000000000000}"/>
          </ac:graphicFrameMkLst>
        </pc:graphicFrameChg>
      </pc:sldChg>
      <pc:sldChg chg="modSp mod modNotes">
        <pc:chgData name="Jonathan Clay" userId="a2f38ecc-95e1-430c-8715-a16d7c42c56f" providerId="ADAL" clId="{9ADF3304-4695-4682-885A-C8D56BF98BEA}" dt="2024-02-06T15:19:33.946" v="1285" actId="20577"/>
        <pc:sldMkLst>
          <pc:docMk/>
          <pc:sldMk cId="2993687346" sldId="263"/>
        </pc:sldMkLst>
        <pc:spChg chg="mod">
          <ac:chgData name="Jonathan Clay" userId="a2f38ecc-95e1-430c-8715-a16d7c42c56f" providerId="ADAL" clId="{9ADF3304-4695-4682-885A-C8D56BF98BEA}" dt="2024-02-05T22:23:16.656" v="937" actId="20577"/>
          <ac:spMkLst>
            <pc:docMk/>
            <pc:sldMk cId="2993687346" sldId="263"/>
            <ac:spMk id="31" creationId="{00000000-0000-0000-0000-000000000000}"/>
          </ac:spMkLst>
        </pc:spChg>
        <pc:spChg chg="mod">
          <ac:chgData name="Jonathan Clay" userId="a2f38ecc-95e1-430c-8715-a16d7c42c56f" providerId="ADAL" clId="{9ADF3304-4695-4682-885A-C8D56BF98BEA}" dt="2024-02-05T22:31:14.749" v="1137" actId="20577"/>
          <ac:spMkLst>
            <pc:docMk/>
            <pc:sldMk cId="2993687346" sldId="263"/>
            <ac:spMk id="40" creationId="{00000000-0000-0000-0000-000000000000}"/>
          </ac:spMkLst>
        </pc:spChg>
        <pc:graphicFrameChg chg="modGraphic">
          <ac:chgData name="Jonathan Clay" userId="a2f38ecc-95e1-430c-8715-a16d7c42c56f" providerId="ADAL" clId="{9ADF3304-4695-4682-885A-C8D56BF98BEA}" dt="2024-02-06T15:19:33.946" v="1285" actId="20577"/>
          <ac:graphicFrameMkLst>
            <pc:docMk/>
            <pc:sldMk cId="2993687346" sldId="263"/>
            <ac:graphicFrameMk id="32" creationId="{00000000-0000-0000-0000-000000000000}"/>
          </ac:graphicFrameMkLst>
        </pc:graphicFrameChg>
      </pc:sldChg>
      <pc:sldChg chg="modSp mod ord modNotes">
        <pc:chgData name="Jonathan Clay" userId="a2f38ecc-95e1-430c-8715-a16d7c42c56f" providerId="ADAL" clId="{9ADF3304-4695-4682-885A-C8D56BF98BEA}" dt="2024-02-05T22:25:59.561" v="1036"/>
        <pc:sldMkLst>
          <pc:docMk/>
          <pc:sldMk cId="4003354823" sldId="264"/>
        </pc:sldMkLst>
        <pc:spChg chg="mod">
          <ac:chgData name="Jonathan Clay" userId="a2f38ecc-95e1-430c-8715-a16d7c42c56f" providerId="ADAL" clId="{9ADF3304-4695-4682-885A-C8D56BF98BEA}" dt="2024-02-05T22:23:12.707" v="934" actId="20577"/>
          <ac:spMkLst>
            <pc:docMk/>
            <pc:sldMk cId="4003354823" sldId="264"/>
            <ac:spMk id="31" creationId="{00000000-0000-0000-0000-000000000000}"/>
          </ac:spMkLst>
        </pc:spChg>
        <pc:spChg chg="mod">
          <ac:chgData name="Jonathan Clay" userId="a2f38ecc-95e1-430c-8715-a16d7c42c56f" providerId="ADAL" clId="{9ADF3304-4695-4682-885A-C8D56BF98BEA}" dt="2024-02-05T22:23:04.373" v="931" actId="20577"/>
          <ac:spMkLst>
            <pc:docMk/>
            <pc:sldMk cId="4003354823" sldId="264"/>
            <ac:spMk id="40" creationId="{00000000-0000-0000-0000-000000000000}"/>
          </ac:spMkLst>
        </pc:spChg>
        <pc:graphicFrameChg chg="modGraphic">
          <ac:chgData name="Jonathan Clay" userId="a2f38ecc-95e1-430c-8715-a16d7c42c56f" providerId="ADAL" clId="{9ADF3304-4695-4682-885A-C8D56BF98BEA}" dt="2024-02-05T22:19:53.134" v="646" actId="20577"/>
          <ac:graphicFrameMkLst>
            <pc:docMk/>
            <pc:sldMk cId="4003354823" sldId="264"/>
            <ac:graphicFrameMk id="32" creationId="{00000000-0000-0000-0000-000000000000}"/>
          </ac:graphicFrameMkLst>
        </pc:graphicFrameChg>
      </pc:sldChg>
      <pc:sldChg chg="modSp mod modNotes">
        <pc:chgData name="Jonathan Clay" userId="a2f38ecc-95e1-430c-8715-a16d7c42c56f" providerId="ADAL" clId="{9ADF3304-4695-4682-885A-C8D56BF98BEA}" dt="2024-02-05T22:32:49.406" v="1205" actId="20577"/>
        <pc:sldMkLst>
          <pc:docMk/>
          <pc:sldMk cId="843298258" sldId="265"/>
        </pc:sldMkLst>
        <pc:spChg chg="mod">
          <ac:chgData name="Jonathan Clay" userId="a2f38ecc-95e1-430c-8715-a16d7c42c56f" providerId="ADAL" clId="{9ADF3304-4695-4682-885A-C8D56BF98BEA}" dt="2024-02-05T22:32:49.406" v="1205" actId="20577"/>
          <ac:spMkLst>
            <pc:docMk/>
            <pc:sldMk cId="843298258" sldId="265"/>
            <ac:spMk id="31" creationId="{00000000-0000-0000-0000-000000000000}"/>
          </ac:spMkLst>
        </pc:spChg>
      </pc:sldChg>
      <pc:sldChg chg="modSp mod modNotes">
        <pc:chgData name="Jonathan Clay" userId="a2f38ecc-95e1-430c-8715-a16d7c42c56f" providerId="ADAL" clId="{9ADF3304-4695-4682-885A-C8D56BF98BEA}" dt="2024-02-05T22:25:59.561" v="1036"/>
        <pc:sldMkLst>
          <pc:docMk/>
          <pc:sldMk cId="3410558406" sldId="268"/>
        </pc:sldMkLst>
        <pc:spChg chg="mod">
          <ac:chgData name="Jonathan Clay" userId="a2f38ecc-95e1-430c-8715-a16d7c42c56f" providerId="ADAL" clId="{9ADF3304-4695-4682-885A-C8D56BF98BEA}" dt="2024-02-05T22:18:27.947" v="348" actId="20577"/>
          <ac:spMkLst>
            <pc:docMk/>
            <pc:sldMk cId="3410558406" sldId="268"/>
            <ac:spMk id="31" creationId="{00000000-0000-0000-0000-000000000000}"/>
          </ac:spMkLst>
        </pc:spChg>
        <pc:graphicFrameChg chg="modGraphic">
          <ac:chgData name="Jonathan Clay" userId="a2f38ecc-95e1-430c-8715-a16d7c42c56f" providerId="ADAL" clId="{9ADF3304-4695-4682-885A-C8D56BF98BEA}" dt="2024-02-05T22:17:45.922" v="324" actId="20577"/>
          <ac:graphicFrameMkLst>
            <pc:docMk/>
            <pc:sldMk cId="3410558406" sldId="268"/>
            <ac:graphicFrameMk id="32" creationId="{00000000-0000-0000-0000-000000000000}"/>
          </ac:graphicFrameMkLst>
        </pc:graphicFrameChg>
      </pc:sldChg>
      <pc:sldChg chg="new del">
        <pc:chgData name="Jonathan Clay" userId="a2f38ecc-95e1-430c-8715-a16d7c42c56f" providerId="ADAL" clId="{9ADF3304-4695-4682-885A-C8D56BF98BEA}" dt="2024-02-05T22:23:49.391" v="940" actId="47"/>
        <pc:sldMkLst>
          <pc:docMk/>
          <pc:sldMk cId="3214200040" sldId="269"/>
        </pc:sldMkLst>
      </pc:sldChg>
      <pc:sldChg chg="modSp add mod modNotes">
        <pc:chgData name="Jonathan Clay" userId="a2f38ecc-95e1-430c-8715-a16d7c42c56f" providerId="ADAL" clId="{9ADF3304-4695-4682-885A-C8D56BF98BEA}" dt="2024-02-05T22:32:43.306" v="1203" actId="20577"/>
        <pc:sldMkLst>
          <pc:docMk/>
          <pc:sldMk cId="174242231" sldId="270"/>
        </pc:sldMkLst>
        <pc:spChg chg="mod">
          <ac:chgData name="Jonathan Clay" userId="a2f38ecc-95e1-430c-8715-a16d7c42c56f" providerId="ADAL" clId="{9ADF3304-4695-4682-885A-C8D56BF98BEA}" dt="2024-02-05T22:32:43.306" v="1203" actId="20577"/>
          <ac:spMkLst>
            <pc:docMk/>
            <pc:sldMk cId="174242231" sldId="270"/>
            <ac:spMk id="31" creationId="{E0EEC3F2-862B-CE22-00EE-8A4C930D2253}"/>
          </ac:spMkLst>
        </pc:spChg>
        <pc:spChg chg="mod">
          <ac:chgData name="Jonathan Clay" userId="a2f38ecc-95e1-430c-8715-a16d7c42c56f" providerId="ADAL" clId="{9ADF3304-4695-4682-885A-C8D56BF98BEA}" dt="2024-02-05T22:23:58.915" v="948" actId="20577"/>
          <ac:spMkLst>
            <pc:docMk/>
            <pc:sldMk cId="174242231" sldId="270"/>
            <ac:spMk id="40" creationId="{C47C11AB-2FEC-6038-F538-121E051561CC}"/>
          </ac:spMkLst>
        </pc:spChg>
        <pc:graphicFrameChg chg="modGraphic">
          <ac:chgData name="Jonathan Clay" userId="a2f38ecc-95e1-430c-8715-a16d7c42c56f" providerId="ADAL" clId="{9ADF3304-4695-4682-885A-C8D56BF98BEA}" dt="2024-02-05T22:24:21.699" v="998" actId="20577"/>
          <ac:graphicFrameMkLst>
            <pc:docMk/>
            <pc:sldMk cId="174242231" sldId="270"/>
            <ac:graphicFrameMk id="32" creationId="{2E9B1F3C-D97F-D1FB-4872-409354B49994}"/>
          </ac:graphicFrameMkLst>
        </pc:graphicFrameChg>
      </pc:sldChg>
    </pc:docChg>
  </pc:docChgLst>
  <pc:docChgLst>
    <pc:chgData name="Jonathan Clay" userId="a2f38ecc-95e1-430c-8715-a16d7c42c56f" providerId="ADAL" clId="{E6FDA245-F90B-42DB-9DE9-EB7A2DF916F1}"/>
    <pc:docChg chg="custSel delSld modSld">
      <pc:chgData name="Jonathan Clay" userId="a2f38ecc-95e1-430c-8715-a16d7c42c56f" providerId="ADAL" clId="{E6FDA245-F90B-42DB-9DE9-EB7A2DF916F1}" dt="2024-04-09T09:18:51.261" v="1251" actId="20577"/>
      <pc:docMkLst>
        <pc:docMk/>
      </pc:docMkLst>
      <pc:sldChg chg="modSp mod">
        <pc:chgData name="Jonathan Clay" userId="a2f38ecc-95e1-430c-8715-a16d7c42c56f" providerId="ADAL" clId="{E6FDA245-F90B-42DB-9DE9-EB7A2DF916F1}" dt="2024-04-09T09:18:09.098" v="1204" actId="313"/>
        <pc:sldMkLst>
          <pc:docMk/>
          <pc:sldMk cId="2036729725" sldId="262"/>
        </pc:sldMkLst>
        <pc:spChg chg="mod">
          <ac:chgData name="Jonathan Clay" userId="a2f38ecc-95e1-430c-8715-a16d7c42c56f" providerId="ADAL" clId="{E6FDA245-F90B-42DB-9DE9-EB7A2DF916F1}" dt="2024-03-26T14:31:03.670" v="998" actId="20577"/>
          <ac:spMkLst>
            <pc:docMk/>
            <pc:sldMk cId="2036729725" sldId="262"/>
            <ac:spMk id="31" creationId="{00000000-0000-0000-0000-000000000000}"/>
          </ac:spMkLst>
        </pc:spChg>
        <pc:graphicFrameChg chg="modGraphic">
          <ac:chgData name="Jonathan Clay" userId="a2f38ecc-95e1-430c-8715-a16d7c42c56f" providerId="ADAL" clId="{E6FDA245-F90B-42DB-9DE9-EB7A2DF916F1}" dt="2024-04-09T09:18:09.098" v="1204" actId="313"/>
          <ac:graphicFrameMkLst>
            <pc:docMk/>
            <pc:sldMk cId="2036729725" sldId="262"/>
            <ac:graphicFrameMk id="32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E6FDA245-F90B-42DB-9DE9-EB7A2DF916F1}" dt="2024-03-26T14:31:42.189" v="1040" actId="20577"/>
        <pc:sldMkLst>
          <pc:docMk/>
          <pc:sldMk cId="2993687346" sldId="263"/>
        </pc:sldMkLst>
        <pc:spChg chg="mod">
          <ac:chgData name="Jonathan Clay" userId="a2f38ecc-95e1-430c-8715-a16d7c42c56f" providerId="ADAL" clId="{E6FDA245-F90B-42DB-9DE9-EB7A2DF916F1}" dt="2024-03-26T14:31:42.189" v="1040" actId="20577"/>
          <ac:spMkLst>
            <pc:docMk/>
            <pc:sldMk cId="2993687346" sldId="263"/>
            <ac:spMk id="31" creationId="{00000000-0000-0000-0000-000000000000}"/>
          </ac:spMkLst>
        </pc:spChg>
        <pc:graphicFrameChg chg="modGraphic">
          <ac:chgData name="Jonathan Clay" userId="a2f38ecc-95e1-430c-8715-a16d7c42c56f" providerId="ADAL" clId="{E6FDA245-F90B-42DB-9DE9-EB7A2DF916F1}" dt="2024-03-26T14:20:06.531" v="827" actId="20577"/>
          <ac:graphicFrameMkLst>
            <pc:docMk/>
            <pc:sldMk cId="2993687346" sldId="263"/>
            <ac:graphicFrameMk id="32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E6FDA245-F90B-42DB-9DE9-EB7A2DF916F1}" dt="2024-03-26T14:32:19.959" v="1091" actId="20577"/>
        <pc:sldMkLst>
          <pc:docMk/>
          <pc:sldMk cId="4003354823" sldId="264"/>
        </pc:sldMkLst>
        <pc:spChg chg="mod">
          <ac:chgData name="Jonathan Clay" userId="a2f38ecc-95e1-430c-8715-a16d7c42c56f" providerId="ADAL" clId="{E6FDA245-F90B-42DB-9DE9-EB7A2DF916F1}" dt="2024-03-26T14:31:34.767" v="1034" actId="20577"/>
          <ac:spMkLst>
            <pc:docMk/>
            <pc:sldMk cId="4003354823" sldId="264"/>
            <ac:spMk id="31" creationId="{00000000-0000-0000-0000-000000000000}"/>
          </ac:spMkLst>
        </pc:spChg>
        <pc:graphicFrameChg chg="modGraphic">
          <ac:chgData name="Jonathan Clay" userId="a2f38ecc-95e1-430c-8715-a16d7c42c56f" providerId="ADAL" clId="{E6FDA245-F90B-42DB-9DE9-EB7A2DF916F1}" dt="2024-03-26T14:32:19.959" v="1091" actId="20577"/>
          <ac:graphicFrameMkLst>
            <pc:docMk/>
            <pc:sldMk cId="4003354823" sldId="264"/>
            <ac:graphicFrameMk id="32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E6FDA245-F90B-42DB-9DE9-EB7A2DF916F1}" dt="2024-03-26T14:33:57.532" v="1158" actId="20577"/>
        <pc:sldMkLst>
          <pc:docMk/>
          <pc:sldMk cId="843298258" sldId="265"/>
        </pc:sldMkLst>
        <pc:spChg chg="mod">
          <ac:chgData name="Jonathan Clay" userId="a2f38ecc-95e1-430c-8715-a16d7c42c56f" providerId="ADAL" clId="{E6FDA245-F90B-42DB-9DE9-EB7A2DF916F1}" dt="2024-03-26T14:31:49.468" v="1059" actId="20577"/>
          <ac:spMkLst>
            <pc:docMk/>
            <pc:sldMk cId="843298258" sldId="265"/>
            <ac:spMk id="31" creationId="{00000000-0000-0000-0000-000000000000}"/>
          </ac:spMkLst>
        </pc:spChg>
        <pc:graphicFrameChg chg="modGraphic">
          <ac:chgData name="Jonathan Clay" userId="a2f38ecc-95e1-430c-8715-a16d7c42c56f" providerId="ADAL" clId="{E6FDA245-F90B-42DB-9DE9-EB7A2DF916F1}" dt="2024-03-26T14:33:57.532" v="1158" actId="20577"/>
          <ac:graphicFrameMkLst>
            <pc:docMk/>
            <pc:sldMk cId="843298258" sldId="265"/>
            <ac:graphicFrameMk id="32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E6FDA245-F90B-42DB-9DE9-EB7A2DF916F1}" dt="2024-04-09T09:18:51.261" v="1251" actId="20577"/>
        <pc:sldMkLst>
          <pc:docMk/>
          <pc:sldMk cId="3410558406" sldId="268"/>
        </pc:sldMkLst>
        <pc:spChg chg="mod">
          <ac:chgData name="Jonathan Clay" userId="a2f38ecc-95e1-430c-8715-a16d7c42c56f" providerId="ADAL" clId="{E6FDA245-F90B-42DB-9DE9-EB7A2DF916F1}" dt="2024-03-26T14:31:11.159" v="1016" actId="20577"/>
          <ac:spMkLst>
            <pc:docMk/>
            <pc:sldMk cId="3410558406" sldId="268"/>
            <ac:spMk id="31" creationId="{00000000-0000-0000-0000-000000000000}"/>
          </ac:spMkLst>
        </pc:spChg>
        <pc:graphicFrameChg chg="modGraphic">
          <ac:chgData name="Jonathan Clay" userId="a2f38ecc-95e1-430c-8715-a16d7c42c56f" providerId="ADAL" clId="{E6FDA245-F90B-42DB-9DE9-EB7A2DF916F1}" dt="2024-04-09T09:18:51.261" v="1251" actId="20577"/>
          <ac:graphicFrameMkLst>
            <pc:docMk/>
            <pc:sldMk cId="3410558406" sldId="268"/>
            <ac:graphicFrameMk id="32" creationId="{00000000-0000-0000-0000-000000000000}"/>
          </ac:graphicFrameMkLst>
        </pc:graphicFrameChg>
      </pc:sldChg>
      <pc:sldChg chg="del">
        <pc:chgData name="Jonathan Clay" userId="a2f38ecc-95e1-430c-8715-a16d7c42c56f" providerId="ADAL" clId="{E6FDA245-F90B-42DB-9DE9-EB7A2DF916F1}" dt="2024-03-26T14:33:02.386" v="1092" actId="47"/>
        <pc:sldMkLst>
          <pc:docMk/>
          <pc:sldMk cId="174242231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5240" cy="478339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1" y="0"/>
            <a:ext cx="2975240" cy="478339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EA0BA312-D862-42F7-BAC2-C46CE7BFD2C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192213"/>
            <a:ext cx="455453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591441"/>
            <a:ext cx="5492750" cy="375663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062539"/>
            <a:ext cx="2975240" cy="478339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1" y="9062539"/>
            <a:ext cx="2975240" cy="478339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FE2838F-ADB5-41D9-9EB5-BB704B2F4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0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1pPr>
    <a:lvl2pPr marL="372435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2pPr>
    <a:lvl3pPr marL="74487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3pPr>
    <a:lvl4pPr marL="1117305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4pPr>
    <a:lvl5pPr marL="148974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5pPr>
    <a:lvl6pPr marL="1862176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6pPr>
    <a:lvl7pPr marL="2234611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7pPr>
    <a:lvl8pPr marL="2607046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8pPr>
    <a:lvl9pPr marL="2979481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1192213"/>
            <a:ext cx="4554538" cy="3221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1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1192213"/>
            <a:ext cx="4554538" cy="3221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4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1192213"/>
            <a:ext cx="4554538" cy="3221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8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1192213"/>
            <a:ext cx="4554538" cy="3221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1192213"/>
            <a:ext cx="4554538" cy="3221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3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6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53305" y="423482"/>
            <a:ext cx="3367179" cy="90313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8056" y="423482"/>
            <a:ext cx="9927051" cy="90313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79" y="4857793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79" y="3204113"/>
            <a:ext cx="9088041" cy="1653679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99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1007998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3pPr>
            <a:lvl4pPr marL="151199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1599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1999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239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52799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03199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8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057" y="2469144"/>
            <a:ext cx="6647115" cy="6985700"/>
          </a:xfrm>
        </p:spPr>
        <p:txBody>
          <a:bodyPr/>
          <a:lstStyle>
            <a:lvl1pPr>
              <a:defRPr sz="3071"/>
            </a:lvl1pPr>
            <a:lvl2pPr>
              <a:defRPr sz="2677"/>
            </a:lvl2pPr>
            <a:lvl3pPr>
              <a:defRPr sz="2205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3368" y="2469144"/>
            <a:ext cx="6647115" cy="6985700"/>
          </a:xfrm>
        </p:spPr>
        <p:txBody>
          <a:bodyPr/>
          <a:lstStyle>
            <a:lvl1pPr>
              <a:defRPr sz="3071"/>
            </a:lvl1pPr>
            <a:lvl2pPr>
              <a:defRPr sz="2677"/>
            </a:lvl2pPr>
            <a:lvl3pPr>
              <a:defRPr sz="2205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77" b="1"/>
            </a:lvl1pPr>
            <a:lvl2pPr marL="503999" indent="0">
              <a:buNone/>
              <a:defRPr sz="2205" b="1"/>
            </a:lvl2pPr>
            <a:lvl3pPr marL="1007998" indent="0">
              <a:buNone/>
              <a:defRPr sz="1968" b="1"/>
            </a:lvl3pPr>
            <a:lvl4pPr marL="1511997" indent="0">
              <a:buNone/>
              <a:defRPr sz="1732" b="1"/>
            </a:lvl4pPr>
            <a:lvl5pPr marL="2015996" indent="0">
              <a:buNone/>
              <a:defRPr sz="1732" b="1"/>
            </a:lvl5pPr>
            <a:lvl6pPr marL="2519995" indent="0">
              <a:buNone/>
              <a:defRPr sz="1732" b="1"/>
            </a:lvl6pPr>
            <a:lvl7pPr marL="3023994" indent="0">
              <a:buNone/>
              <a:defRPr sz="1732" b="1"/>
            </a:lvl7pPr>
            <a:lvl8pPr marL="3527993" indent="0">
              <a:buNone/>
              <a:defRPr sz="1732" b="1"/>
            </a:lvl8pPr>
            <a:lvl9pPr marL="4031992" indent="0">
              <a:buNone/>
              <a:defRPr sz="17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77"/>
            </a:lvl1pPr>
            <a:lvl2pPr>
              <a:defRPr sz="2205"/>
            </a:lvl2pPr>
            <a:lvl3pPr>
              <a:defRPr sz="1968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4" y="1692178"/>
            <a:ext cx="4725930" cy="705219"/>
          </a:xfrm>
        </p:spPr>
        <p:txBody>
          <a:bodyPr anchor="b"/>
          <a:lstStyle>
            <a:lvl1pPr marL="0" indent="0">
              <a:buNone/>
              <a:defRPr sz="2677" b="1"/>
            </a:lvl1pPr>
            <a:lvl2pPr marL="503999" indent="0">
              <a:buNone/>
              <a:defRPr sz="2205" b="1"/>
            </a:lvl2pPr>
            <a:lvl3pPr marL="1007998" indent="0">
              <a:buNone/>
              <a:defRPr sz="1968" b="1"/>
            </a:lvl3pPr>
            <a:lvl4pPr marL="1511997" indent="0">
              <a:buNone/>
              <a:defRPr sz="1732" b="1"/>
            </a:lvl4pPr>
            <a:lvl5pPr marL="2015996" indent="0">
              <a:buNone/>
              <a:defRPr sz="1732" b="1"/>
            </a:lvl5pPr>
            <a:lvl6pPr marL="2519995" indent="0">
              <a:buNone/>
              <a:defRPr sz="1732" b="1"/>
            </a:lvl6pPr>
            <a:lvl7pPr marL="3023994" indent="0">
              <a:buNone/>
              <a:defRPr sz="1732" b="1"/>
            </a:lvl7pPr>
            <a:lvl8pPr marL="3527993" indent="0">
              <a:buNone/>
              <a:defRPr sz="1732" b="1"/>
            </a:lvl8pPr>
            <a:lvl9pPr marL="4031992" indent="0">
              <a:buNone/>
              <a:defRPr sz="17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4" y="2397397"/>
            <a:ext cx="4725930" cy="4355563"/>
          </a:xfrm>
        </p:spPr>
        <p:txBody>
          <a:bodyPr/>
          <a:lstStyle>
            <a:lvl1pPr>
              <a:defRPr sz="2677"/>
            </a:lvl1pPr>
            <a:lvl2pPr>
              <a:defRPr sz="2205"/>
            </a:lvl2pPr>
            <a:lvl3pPr>
              <a:defRPr sz="1968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7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43"/>
            </a:lvl1pPr>
            <a:lvl2pPr>
              <a:defRPr sz="3071"/>
            </a:lvl2pPr>
            <a:lvl3pPr>
              <a:defRPr sz="2677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75"/>
            </a:lvl1pPr>
            <a:lvl2pPr marL="503999" indent="0">
              <a:buNone/>
              <a:defRPr sz="1339"/>
            </a:lvl2pPr>
            <a:lvl3pPr marL="1007998" indent="0">
              <a:buNone/>
              <a:defRPr sz="1102"/>
            </a:lvl3pPr>
            <a:lvl4pPr marL="1511997" indent="0">
              <a:buNone/>
              <a:defRPr sz="1024"/>
            </a:lvl4pPr>
            <a:lvl5pPr marL="2015996" indent="0">
              <a:buNone/>
              <a:defRPr sz="1024"/>
            </a:lvl5pPr>
            <a:lvl6pPr marL="2519995" indent="0">
              <a:buNone/>
              <a:defRPr sz="1024"/>
            </a:lvl6pPr>
            <a:lvl7pPr marL="3023994" indent="0">
              <a:buNone/>
              <a:defRPr sz="1024"/>
            </a:lvl7pPr>
            <a:lvl8pPr marL="3527993" indent="0">
              <a:buNone/>
              <a:defRPr sz="1024"/>
            </a:lvl8pPr>
            <a:lvl9pPr marL="4031992" indent="0">
              <a:buNone/>
              <a:defRPr sz="102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6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43"/>
            </a:lvl1pPr>
            <a:lvl2pPr marL="503999" indent="0">
              <a:buNone/>
              <a:defRPr sz="3071"/>
            </a:lvl2pPr>
            <a:lvl3pPr marL="1007998" indent="0">
              <a:buNone/>
              <a:defRPr sz="2677"/>
            </a:lvl3pPr>
            <a:lvl4pPr marL="1511997" indent="0">
              <a:buNone/>
              <a:defRPr sz="2205"/>
            </a:lvl4pPr>
            <a:lvl5pPr marL="2015996" indent="0">
              <a:buNone/>
              <a:defRPr sz="2205"/>
            </a:lvl5pPr>
            <a:lvl6pPr marL="2519995" indent="0">
              <a:buNone/>
              <a:defRPr sz="2205"/>
            </a:lvl6pPr>
            <a:lvl7pPr marL="3023994" indent="0">
              <a:buNone/>
              <a:defRPr sz="2205"/>
            </a:lvl7pPr>
            <a:lvl8pPr marL="3527993" indent="0">
              <a:buNone/>
              <a:defRPr sz="2205"/>
            </a:lvl8pPr>
            <a:lvl9pPr marL="4031992" indent="0">
              <a:buNone/>
              <a:defRPr sz="220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575"/>
            </a:lvl1pPr>
            <a:lvl2pPr marL="503999" indent="0">
              <a:buNone/>
              <a:defRPr sz="1339"/>
            </a:lvl2pPr>
            <a:lvl3pPr marL="1007998" indent="0">
              <a:buNone/>
              <a:defRPr sz="1102"/>
            </a:lvl3pPr>
            <a:lvl4pPr marL="1511997" indent="0">
              <a:buNone/>
              <a:defRPr sz="1024"/>
            </a:lvl4pPr>
            <a:lvl5pPr marL="2015996" indent="0">
              <a:buNone/>
              <a:defRPr sz="1024"/>
            </a:lvl5pPr>
            <a:lvl6pPr marL="2519995" indent="0">
              <a:buNone/>
              <a:defRPr sz="1024"/>
            </a:lvl6pPr>
            <a:lvl7pPr marL="3023994" indent="0">
              <a:buNone/>
              <a:defRPr sz="1024"/>
            </a:lvl7pPr>
            <a:lvl8pPr marL="3527993" indent="0">
              <a:buNone/>
              <a:defRPr sz="1024"/>
            </a:lvl8pPr>
            <a:lvl9pPr marL="4031992" indent="0">
              <a:buNone/>
              <a:defRPr sz="102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0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0B40-DD55-4940-B3BB-6A6A648A74D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3999" rtl="0" eaLnBrk="1" latinLnBrk="0" hangingPunct="1">
        <a:spcBef>
          <a:spcPct val="0"/>
        </a:spcBef>
        <a:buNone/>
        <a:defRPr sz="48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9" indent="-377999" algn="l" defTabSz="503999" rtl="0" eaLnBrk="1" latinLnBrk="0" hangingPunct="1">
        <a:spcBef>
          <a:spcPct val="20000"/>
        </a:spcBef>
        <a:buFont typeface="Arial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818998" indent="-314999" algn="l" defTabSz="503999" rtl="0" eaLnBrk="1" latinLnBrk="0" hangingPunct="1">
        <a:spcBef>
          <a:spcPct val="20000"/>
        </a:spcBef>
        <a:buFont typeface="Arial"/>
        <a:buChar char="–"/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7" indent="-251999" algn="l" defTabSz="503999" rtl="0" eaLnBrk="1" latinLnBrk="0" hangingPunct="1">
        <a:spcBef>
          <a:spcPct val="20000"/>
        </a:spcBef>
        <a:buFont typeface="Arial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6" indent="-251999" algn="l" defTabSz="503999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995" indent="-251999" algn="l" defTabSz="503999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994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93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991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503999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8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7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519995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3023994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527993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4031992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25CE5-5840-46FD-AE3B-5B55C778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0691813" cy="755863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5941" y="7022266"/>
            <a:ext cx="682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Week beginning 22nd April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41129"/>
              </p:ext>
            </p:extLst>
          </p:nvPr>
        </p:nvGraphicFramePr>
        <p:xfrm>
          <a:off x="240788" y="1304819"/>
          <a:ext cx="10255762" cy="545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3774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81A72D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289728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INSET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Creamy bacon, pea &amp; basil pasta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Gammon with Parsley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Chicken &amp; tomato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Breaded Fish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Quorn and vegetable pasta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Feta, pepper</a:t>
                      </a:r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&amp; pesto turnover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Butternut squash &amp; spinach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Freshly made breaded Glamorgan sausage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New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Cauliflower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Mushrooms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13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Eton Mess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No-nut ‘Bakewell’ tart with custard</a:t>
                      </a:r>
                      <a:endParaRPr lang="en-GB" sz="140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Golden syrup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Marble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170577"/>
            <a:ext cx="745279" cy="894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26495" y="113427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3643" y="377788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95558" y="368132"/>
            <a:ext cx="156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One</a:t>
            </a:r>
            <a:endParaRPr lang="en-GB" sz="18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0602" y="622391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EBF2B-B05A-4BBD-8BD4-DF731D01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88" y="105202"/>
            <a:ext cx="131990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25CE5-5840-46FD-AE3B-5B55C778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0691813" cy="755863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5941" y="7022266"/>
            <a:ext cx="682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Week beginning 29</a:t>
            </a:r>
            <a:r>
              <a:rPr lang="en-GB" sz="1600" baseline="30000" dirty="0">
                <a:solidFill>
                  <a:srgbClr val="0D2243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 April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52623"/>
              </p:ext>
            </p:extLst>
          </p:nvPr>
        </p:nvGraphicFramePr>
        <p:xfrm>
          <a:off x="240788" y="1304819"/>
          <a:ext cx="10255762" cy="545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3774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81A72D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289728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free 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Butcher’s Sausages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Chicken with stuffing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Pasta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Hake Fish Fingers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Spaghetti with tomato and fresh basil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Freshly Made Vegetarian Sausage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Cheesy leek &amp; potato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Creamy pasta &amp; </a:t>
                      </a:r>
                      <a:r>
                        <a:rPr lang="en-GB" sz="1400" b="0" kern="120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asparagus bake</a:t>
                      </a:r>
                      <a:endParaRPr lang="en-GB" sz="1400" b="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Lightly spiced breaded Halloumi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Mashed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Roasted vegetables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Roasted courgette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13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Syrup sponge with custard</a:t>
                      </a:r>
                      <a:endParaRPr lang="en-GB" sz="140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Ginger crunch Cheesecake</a:t>
                      </a:r>
                      <a:endParaRPr lang="en-GB" sz="140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Iced vanilla cup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Honey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Rice </a:t>
                      </a:r>
                      <a:r>
                        <a:rPr lang="en-GB" sz="1400" kern="1200" dirty="0" err="1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krispie</a:t>
                      </a:r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170577"/>
            <a:ext cx="745279" cy="894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26495" y="113427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3643" y="377788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95558" y="368132"/>
            <a:ext cx="156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Two</a:t>
            </a:r>
            <a:endParaRPr lang="en-GB" sz="18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0602" y="622391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EBF2B-B05A-4BBD-8BD4-DF731D01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88" y="105202"/>
            <a:ext cx="131990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25CE5-5840-46FD-AE3B-5B55C778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4275" y="7053526"/>
            <a:ext cx="682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Week beginning 6</a:t>
            </a:r>
            <a:r>
              <a:rPr lang="en-GB" sz="1600" baseline="30000" dirty="0">
                <a:solidFill>
                  <a:srgbClr val="0D2243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 May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54595"/>
              </p:ext>
            </p:extLst>
          </p:nvPr>
        </p:nvGraphicFramePr>
        <p:xfrm>
          <a:off x="240788" y="1304819"/>
          <a:ext cx="10255762" cy="54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3774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81A72D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333306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BANK HOLIDAY 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Pizza Bar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with a selection of toppings: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Pepperoni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Ham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Turkey with Stuffing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Chicken, tomato &amp; butterbean casserole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Fish fingers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Lentil &amp; spinach strudel with fresh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Margherita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Creamy potato &amp; leek pasty</a:t>
                      </a:r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Butternut Squash, ragu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Coleslaw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Broad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13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Strawberry milk jelly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Plain scone with Jam &amp;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Tiffin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170577"/>
            <a:ext cx="745279" cy="894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26495" y="113427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3643" y="377788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95558" y="368132"/>
            <a:ext cx="156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Three</a:t>
            </a:r>
            <a:endParaRPr lang="en-GB" sz="18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0602" y="622391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EBF2B-B05A-4BBD-8BD4-DF731D01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88" y="105202"/>
            <a:ext cx="131990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25CE5-5840-46FD-AE3B-5B55C778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8214" y="7041285"/>
            <a:ext cx="682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Week beginning 13</a:t>
            </a:r>
            <a:r>
              <a:rPr lang="en-GB" sz="1600" baseline="30000" dirty="0">
                <a:solidFill>
                  <a:srgbClr val="0D2243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 May 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4092"/>
              </p:ext>
            </p:extLst>
          </p:nvPr>
        </p:nvGraphicFramePr>
        <p:xfrm>
          <a:off x="240788" y="1304819"/>
          <a:ext cx="10255762" cy="545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3774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81A72D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289728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 Bar or Pasta with a selection of Toppings: 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Tuna Mayo, Cheese or Baked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Coronation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Creamy bacon, pea &amp; basil pasta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Gammon with Parsley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Pulled Beef Brisket burger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Breaded Fish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Mild vegetable 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Feta, pepper</a:t>
                      </a:r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&amp; pesto turnover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 potato &amp; lentil loaf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</a:t>
                      </a:r>
                      <a:r>
                        <a:rPr lang="en-GB" sz="1400" b="0" kern="1200" dirty="0" err="1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herry</a:t>
                      </a:r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tomato &amp; cheddar cheese quiche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New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Savoy Cabbage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Wedges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Red cabbage Coleslaw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13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Banana cake</a:t>
                      </a:r>
                      <a:endParaRPr lang="en-GB" sz="140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Cherry cheesecake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</a:t>
                      </a:r>
                      <a:r>
                        <a:rPr lang="en-GB" sz="1400" kern="1200" dirty="0" err="1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hocolate</a:t>
                      </a:r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Date slice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Banoffee Pie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170577"/>
            <a:ext cx="745279" cy="894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26495" y="113427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3643" y="377788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95558" y="368132"/>
            <a:ext cx="156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Four</a:t>
            </a:r>
            <a:endParaRPr lang="en-GB" sz="18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0602" y="622391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EBF2B-B05A-4BBD-8BD4-DF731D01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88" y="105202"/>
            <a:ext cx="131990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25CE5-5840-46FD-AE3B-5B55C778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4275" y="7053526"/>
            <a:ext cx="682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Week beginning 20</a:t>
            </a:r>
            <a:r>
              <a:rPr lang="en-GB" sz="1600" baseline="30000" dirty="0">
                <a:solidFill>
                  <a:srgbClr val="0D2243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D2243"/>
                </a:solidFill>
                <a:latin typeface="Comic Sans MS" panose="030F0702030302020204" pitchFamily="66" charset="0"/>
              </a:rPr>
              <a:t> May 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07375"/>
              </p:ext>
            </p:extLst>
          </p:nvPr>
        </p:nvGraphicFramePr>
        <p:xfrm>
          <a:off x="240788" y="1304819"/>
          <a:ext cx="10255762" cy="54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3774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81A72D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6AB6B6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333306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free 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Traditional Hot dog with fried onions &amp; ketchup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Chicken with stuffing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Pasta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Hake Fish Fingers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FFB807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Spaghetti with tomato and fresh basil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Freshly Made Vegetarian Sausage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Cheese &amp; Tomato Turnover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Red Lentil &amp; Tomato Lasagne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Lightly spiced breaded Halloumi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4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Roasted vegetables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Roasted courgette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133"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200" dirty="0">
                          <a:solidFill>
                            <a:srgbClr val="C6200E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Syrup sponge with custard</a:t>
                      </a:r>
                      <a:endParaRPr lang="en-GB" sz="1400" kern="1200" dirty="0">
                        <a:solidFill>
                          <a:srgbClr val="FF9012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</a:t>
                      </a:r>
                      <a:r>
                        <a:rPr lang="en-GB" sz="1400" kern="1200" dirty="0" err="1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hite</a:t>
                      </a:r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chocolate blondie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B807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Warm apple cake with toffee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FF9012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170577"/>
            <a:ext cx="745279" cy="894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26495" y="113427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3643" y="377788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95558" y="368132"/>
            <a:ext cx="156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Five</a:t>
            </a:r>
            <a:endParaRPr lang="en-GB" sz="18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0602" y="622391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D224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0D224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EBF2B-B05A-4BBD-8BD4-DF731D01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88" y="105202"/>
            <a:ext cx="131990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9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791EAB88EE64D90DA7B5B49CE5FFD" ma:contentTypeVersion="3" ma:contentTypeDescription="Create a new document." ma:contentTypeScope="" ma:versionID="1df0cc91002b799c35011df86b6815c3">
  <xsd:schema xmlns:xsd="http://www.w3.org/2001/XMLSchema" xmlns:xs="http://www.w3.org/2001/XMLSchema" xmlns:p="http://schemas.microsoft.com/office/2006/metadata/properties" xmlns:ns3="2a8a9de7-d7e1-4f52-87bf-8ec80cf63279" targetNamespace="http://schemas.microsoft.com/office/2006/metadata/properties" ma:root="true" ma:fieldsID="6d3b9c518b295519a76c2043aed1d8b2" ns3:_="">
    <xsd:import namespace="2a8a9de7-d7e1-4f52-87bf-8ec80cf632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a9de7-d7e1-4f52-87bf-8ec80cf63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8a9de7-d7e1-4f52-87bf-8ec80cf63279" xsi:nil="true"/>
  </documentManagement>
</p:properties>
</file>

<file path=customXml/itemProps1.xml><?xml version="1.0" encoding="utf-8"?>
<ds:datastoreItem xmlns:ds="http://schemas.openxmlformats.org/officeDocument/2006/customXml" ds:itemID="{F86F090D-3A89-4E51-B041-8BB10A710F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02DAF-AF05-4CCD-A2AC-6ED3B67D1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a9de7-d7e1-4f52-87bf-8ec80cf63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8AFFC8-F063-4327-A3A9-79D19459E94B}">
  <ds:schemaRefs>
    <ds:schemaRef ds:uri="http://purl.org/dc/elements/1.1/"/>
    <ds:schemaRef ds:uri="2a8a9de7-d7e1-4f52-87bf-8ec80cf63279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565</Words>
  <Application>Microsoft Office PowerPoint</Application>
  <PresentationFormat>Custom</PresentationFormat>
  <Paragraphs>252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Brookwood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Cooper</dc:creator>
  <cp:lastModifiedBy>Jonathan Clay</cp:lastModifiedBy>
  <cp:revision>160</cp:revision>
  <cp:lastPrinted>2024-02-05T22:26:04Z</cp:lastPrinted>
  <dcterms:created xsi:type="dcterms:W3CDTF">2015-10-01T10:01:12Z</dcterms:created>
  <dcterms:modified xsi:type="dcterms:W3CDTF">2024-04-09T09:18:55Z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0x010100C5C791EAB88EE64D90DA7B5B49CE5FFD</vt:lpwstr>
  </property>
</Properties>
</file>