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70" r:id="rId5"/>
    <p:sldId id="271" r:id="rId6"/>
    <p:sldId id="269" r:id="rId7"/>
    <p:sldId id="268" r:id="rId8"/>
  </p:sldIdLst>
  <p:sldSz cx="10691813" cy="7559675"/>
  <p:notesSz cx="6805613" cy="9944100"/>
  <p:defaultTextStyle>
    <a:defPPr>
      <a:defRPr lang="en-US"/>
    </a:defPPr>
    <a:lvl1pPr marL="0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1pPr>
    <a:lvl2pPr marL="521409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2pPr>
    <a:lvl3pPr marL="1042818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3pPr>
    <a:lvl4pPr marL="1564228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4pPr>
    <a:lvl5pPr marL="2085637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5pPr>
    <a:lvl6pPr marL="2607046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6pPr>
    <a:lvl7pPr marL="3128455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7pPr>
    <a:lvl8pPr marL="3649864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8pPr>
    <a:lvl9pPr marL="4171273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27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400"/>
    <a:srgbClr val="6292EB"/>
    <a:srgbClr val="C2DF35"/>
    <a:srgbClr val="4D9924"/>
    <a:srgbClr val="FBD000"/>
    <a:srgbClr val="337E93"/>
    <a:srgbClr val="FFBC39"/>
    <a:srgbClr val="67ACA9"/>
    <a:srgbClr val="A4D5D2"/>
    <a:srgbClr val="B4D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440" y="53"/>
      </p:cViewPr>
      <p:guideLst>
        <p:guide orient="horz" pos="680"/>
        <p:guide pos="3368"/>
        <p:guide orient="horz" pos="27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Clay" userId="a2f38ecc-95e1-430c-8715-a16d7c42c56f" providerId="ADAL" clId="{77CE00C6-99D9-42F6-A110-5FFFC8FC19E5}"/>
    <pc:docChg chg="undo custSel addSld delSld modSld sldOrd">
      <pc:chgData name="Jonathan Clay" userId="a2f38ecc-95e1-430c-8715-a16d7c42c56f" providerId="ADAL" clId="{77CE00C6-99D9-42F6-A110-5FFFC8FC19E5}" dt="2025-05-27T13:52:10.803" v="912" actId="20577"/>
      <pc:docMkLst>
        <pc:docMk/>
      </pc:docMkLst>
      <pc:sldChg chg="modSp del mod">
        <pc:chgData name="Jonathan Clay" userId="a2f38ecc-95e1-430c-8715-a16d7c42c56f" providerId="ADAL" clId="{77CE00C6-99D9-42F6-A110-5FFFC8FC19E5}" dt="2025-05-27T13:33:54.729" v="1" actId="47"/>
        <pc:sldMkLst>
          <pc:docMk/>
          <pc:sldMk cId="1690252400" sldId="263"/>
        </pc:sldMkLst>
        <pc:graphicFrameChg chg="modGraphic">
          <ac:chgData name="Jonathan Clay" userId="a2f38ecc-95e1-430c-8715-a16d7c42c56f" providerId="ADAL" clId="{77CE00C6-99D9-42F6-A110-5FFFC8FC19E5}" dt="2025-05-27T13:33:50.158" v="0" actId="6549"/>
          <ac:graphicFrameMkLst>
            <pc:docMk/>
            <pc:sldMk cId="1690252400" sldId="263"/>
            <ac:graphicFrameMk id="32" creationId="{00000000-0000-0000-0000-000000000000}"/>
          </ac:graphicFrameMkLst>
        </pc:graphicFrameChg>
      </pc:sldChg>
      <pc:sldChg chg="modSp mod">
        <pc:chgData name="Jonathan Clay" userId="a2f38ecc-95e1-430c-8715-a16d7c42c56f" providerId="ADAL" clId="{77CE00C6-99D9-42F6-A110-5FFFC8FC19E5}" dt="2025-05-27T13:52:10.803" v="912" actId="20577"/>
        <pc:sldMkLst>
          <pc:docMk/>
          <pc:sldMk cId="3532616134" sldId="268"/>
        </pc:sldMkLst>
        <pc:spChg chg="mod">
          <ac:chgData name="Jonathan Clay" userId="a2f38ecc-95e1-430c-8715-a16d7c42c56f" providerId="ADAL" clId="{77CE00C6-99D9-42F6-A110-5FFFC8FC19E5}" dt="2025-05-27T13:38:46.058" v="276" actId="20577"/>
          <ac:spMkLst>
            <pc:docMk/>
            <pc:sldMk cId="3532616134" sldId="268"/>
            <ac:spMk id="9" creationId="{1C8EEC98-EA53-B925-C1F3-43E7673FCFA6}"/>
          </ac:spMkLst>
        </pc:spChg>
        <pc:spChg chg="mod">
          <ac:chgData name="Jonathan Clay" userId="a2f38ecc-95e1-430c-8715-a16d7c42c56f" providerId="ADAL" clId="{77CE00C6-99D9-42F6-A110-5FFFC8FC19E5}" dt="2025-05-27T13:38:53.133" v="294" actId="20577"/>
          <ac:spMkLst>
            <pc:docMk/>
            <pc:sldMk cId="3532616134" sldId="268"/>
            <ac:spMk id="31" creationId="{35687CFE-BA40-CD95-943C-FAD42FE43F6B}"/>
          </ac:spMkLst>
        </pc:spChg>
        <pc:graphicFrameChg chg="mod modGraphic">
          <ac:chgData name="Jonathan Clay" userId="a2f38ecc-95e1-430c-8715-a16d7c42c56f" providerId="ADAL" clId="{77CE00C6-99D9-42F6-A110-5FFFC8FC19E5}" dt="2025-05-27T13:52:10.803" v="912" actId="20577"/>
          <ac:graphicFrameMkLst>
            <pc:docMk/>
            <pc:sldMk cId="3532616134" sldId="268"/>
            <ac:graphicFrameMk id="32" creationId="{6C971B59-53AF-9ECB-C948-8CF757400E6D}"/>
          </ac:graphicFrameMkLst>
        </pc:graphicFrameChg>
      </pc:sldChg>
      <pc:sldChg chg="modSp mod ord">
        <pc:chgData name="Jonathan Clay" userId="a2f38ecc-95e1-430c-8715-a16d7c42c56f" providerId="ADAL" clId="{77CE00C6-99D9-42F6-A110-5FFFC8FC19E5}" dt="2025-05-27T13:38:28.462" v="267" actId="20577"/>
        <pc:sldMkLst>
          <pc:docMk/>
          <pc:sldMk cId="2510519685" sldId="269"/>
        </pc:sldMkLst>
        <pc:spChg chg="mod">
          <ac:chgData name="Jonathan Clay" userId="a2f38ecc-95e1-430c-8715-a16d7c42c56f" providerId="ADAL" clId="{77CE00C6-99D9-42F6-A110-5FFFC8FC19E5}" dt="2025-05-27T13:38:28.462" v="267" actId="20577"/>
          <ac:spMkLst>
            <pc:docMk/>
            <pc:sldMk cId="2510519685" sldId="269"/>
            <ac:spMk id="31" creationId="{7CDF5A47-AA66-92D0-6C10-E5EFB04464EC}"/>
          </ac:spMkLst>
        </pc:spChg>
        <pc:graphicFrameChg chg="modGraphic">
          <ac:chgData name="Jonathan Clay" userId="a2f38ecc-95e1-430c-8715-a16d7c42c56f" providerId="ADAL" clId="{77CE00C6-99D9-42F6-A110-5FFFC8FC19E5}" dt="2025-05-27T13:37:58.667" v="233" actId="20577"/>
          <ac:graphicFrameMkLst>
            <pc:docMk/>
            <pc:sldMk cId="2510519685" sldId="269"/>
            <ac:graphicFrameMk id="32" creationId="{4495144F-3D2D-B12E-E60C-5D471D5DB346}"/>
          </ac:graphicFrameMkLst>
        </pc:graphicFrameChg>
      </pc:sldChg>
      <pc:sldChg chg="modSp mod ord">
        <pc:chgData name="Jonathan Clay" userId="a2f38ecc-95e1-430c-8715-a16d7c42c56f" providerId="ADAL" clId="{77CE00C6-99D9-42F6-A110-5FFFC8FC19E5}" dt="2025-05-27T13:35:23.566" v="82" actId="20577"/>
        <pc:sldMkLst>
          <pc:docMk/>
          <pc:sldMk cId="4273677606" sldId="270"/>
        </pc:sldMkLst>
        <pc:spChg chg="mod">
          <ac:chgData name="Jonathan Clay" userId="a2f38ecc-95e1-430c-8715-a16d7c42c56f" providerId="ADAL" clId="{77CE00C6-99D9-42F6-A110-5FFFC8FC19E5}" dt="2025-05-27T13:34:54.129" v="47" actId="20577"/>
          <ac:spMkLst>
            <pc:docMk/>
            <pc:sldMk cId="4273677606" sldId="270"/>
            <ac:spMk id="9" creationId="{20F7B9FF-F6AD-9725-AA97-BD2273362C9F}"/>
          </ac:spMkLst>
        </pc:spChg>
        <pc:spChg chg="mod">
          <ac:chgData name="Jonathan Clay" userId="a2f38ecc-95e1-430c-8715-a16d7c42c56f" providerId="ADAL" clId="{77CE00C6-99D9-42F6-A110-5FFFC8FC19E5}" dt="2025-05-27T13:35:23.566" v="82" actId="20577"/>
          <ac:spMkLst>
            <pc:docMk/>
            <pc:sldMk cId="4273677606" sldId="270"/>
            <ac:spMk id="31" creationId="{9570E28E-8C24-64A8-ADCE-5E02B463E3FF}"/>
          </ac:spMkLst>
        </pc:spChg>
      </pc:sldChg>
      <pc:sldChg chg="modSp mod ord">
        <pc:chgData name="Jonathan Clay" userId="a2f38ecc-95e1-430c-8715-a16d7c42c56f" providerId="ADAL" clId="{77CE00C6-99D9-42F6-A110-5FFFC8FC19E5}" dt="2025-05-27T13:36:52.668" v="130" actId="20577"/>
        <pc:sldMkLst>
          <pc:docMk/>
          <pc:sldMk cId="1266108865" sldId="271"/>
        </pc:sldMkLst>
        <pc:spChg chg="mod">
          <ac:chgData name="Jonathan Clay" userId="a2f38ecc-95e1-430c-8715-a16d7c42c56f" providerId="ADAL" clId="{77CE00C6-99D9-42F6-A110-5FFFC8FC19E5}" dt="2025-05-27T13:36:52.668" v="130" actId="20577"/>
          <ac:spMkLst>
            <pc:docMk/>
            <pc:sldMk cId="1266108865" sldId="271"/>
            <ac:spMk id="9" creationId="{53FEA4BF-1B0A-27DD-B0BE-FF12ACD74D2A}"/>
          </ac:spMkLst>
        </pc:spChg>
        <pc:spChg chg="mod">
          <ac:chgData name="Jonathan Clay" userId="a2f38ecc-95e1-430c-8715-a16d7c42c56f" providerId="ADAL" clId="{77CE00C6-99D9-42F6-A110-5FFFC8FC19E5}" dt="2025-05-27T13:36:42.541" v="120" actId="5793"/>
          <ac:spMkLst>
            <pc:docMk/>
            <pc:sldMk cId="1266108865" sldId="271"/>
            <ac:spMk id="31" creationId="{D15334FD-6A11-6B3C-B725-D40B777D60FB}"/>
          </ac:spMkLst>
        </pc:spChg>
        <pc:graphicFrameChg chg="mod modGraphic">
          <ac:chgData name="Jonathan Clay" userId="a2f38ecc-95e1-430c-8715-a16d7c42c56f" providerId="ADAL" clId="{77CE00C6-99D9-42F6-A110-5FFFC8FC19E5}" dt="2025-05-27T13:36:30.603" v="111" actId="20577"/>
          <ac:graphicFrameMkLst>
            <pc:docMk/>
            <pc:sldMk cId="1266108865" sldId="271"/>
            <ac:graphicFrameMk id="32" creationId="{35084918-5A26-F9F9-2179-8F8775D231F6}"/>
          </ac:graphicFrameMkLst>
        </pc:graphicFrameChg>
      </pc:sldChg>
      <pc:sldChg chg="modSp new del mod">
        <pc:chgData name="Jonathan Clay" userId="a2f38ecc-95e1-430c-8715-a16d7c42c56f" providerId="ADAL" clId="{77CE00C6-99D9-42F6-A110-5FFFC8FC19E5}" dt="2025-05-27T13:40:55.183" v="362" actId="680"/>
        <pc:sldMkLst>
          <pc:docMk/>
          <pc:sldMk cId="1011028773" sldId="272"/>
        </pc:sldMkLst>
        <pc:spChg chg="mod">
          <ac:chgData name="Jonathan Clay" userId="a2f38ecc-95e1-430c-8715-a16d7c42c56f" providerId="ADAL" clId="{77CE00C6-99D9-42F6-A110-5FFFC8FC19E5}" dt="2025-05-27T13:40:54.072" v="361" actId="20577"/>
          <ac:spMkLst>
            <pc:docMk/>
            <pc:sldMk cId="1011028773" sldId="272"/>
            <ac:spMk id="2" creationId="{9C8B8FA8-5B57-5F9E-BA95-F821E34BDCB3}"/>
          </ac:spMkLst>
        </pc:spChg>
      </pc:sldChg>
      <pc:sldChg chg="modSp new del mod">
        <pc:chgData name="Jonathan Clay" userId="a2f38ecc-95e1-430c-8715-a16d7c42c56f" providerId="ADAL" clId="{77CE00C6-99D9-42F6-A110-5FFFC8FC19E5}" dt="2025-05-27T13:41:27.379" v="418" actId="680"/>
        <pc:sldMkLst>
          <pc:docMk/>
          <pc:sldMk cId="2794901293" sldId="272"/>
        </pc:sldMkLst>
        <pc:spChg chg="mod">
          <ac:chgData name="Jonathan Clay" userId="a2f38ecc-95e1-430c-8715-a16d7c42c56f" providerId="ADAL" clId="{77CE00C6-99D9-42F6-A110-5FFFC8FC19E5}" dt="2025-05-27T13:41:26.564" v="417" actId="20577"/>
          <ac:spMkLst>
            <pc:docMk/>
            <pc:sldMk cId="2794901293" sldId="272"/>
            <ac:spMk id="2" creationId="{94A7F893-7B89-543A-A273-EEFBC7C944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099" cy="49855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0" y="0"/>
            <a:ext cx="2949099" cy="49855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EA0BA312-D862-42F7-BAC2-C46CE7BFD2CC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3013"/>
            <a:ext cx="47450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489"/>
            <a:ext cx="5444490" cy="3915400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5548"/>
            <a:ext cx="2949099" cy="49855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0" y="9445548"/>
            <a:ext cx="2949099" cy="49855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1FE2838F-ADB5-41D9-9EB5-BB704B2F4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0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1pPr>
    <a:lvl2pPr marL="372435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2pPr>
    <a:lvl3pPr marL="744870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3pPr>
    <a:lvl4pPr marL="1117305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4pPr>
    <a:lvl5pPr marL="1489740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5pPr>
    <a:lvl6pPr marL="1862176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6pPr>
    <a:lvl7pPr marL="2234611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7pPr>
    <a:lvl8pPr marL="2607046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8pPr>
    <a:lvl9pPr marL="2979481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F7815-AC5C-EBB1-3F5B-E45FDF6C6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DBF799-B32E-6213-253D-0668B7ED7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30288" y="1243013"/>
            <a:ext cx="4745037" cy="33559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56C662-2AF1-F8B1-3500-E405A5E89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6C788-B038-EDC0-D93C-422A468880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2838F-ADB5-41D9-9EB5-BB704B2F46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85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1AE59-48B4-9A05-F51F-18D5A1955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D5B4E5-9701-A5F4-ACC6-84F1D02AB1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30288" y="1243013"/>
            <a:ext cx="4745037" cy="33559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4997C5-855D-930E-2C62-3996C57E3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0C6BA-B8BC-33AE-1816-3248A1F91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2838F-ADB5-41D9-9EB5-BB704B2F46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56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42399-CA62-767D-B368-F0E1D5DA3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8769DA-7901-64A4-3B2F-2249E4D17A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30288" y="1243013"/>
            <a:ext cx="4745037" cy="33559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AA09C5-5C76-E89C-6BB1-0CAFFA3FE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3C2F3-CA3D-802F-5BBE-19AFF083AD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2838F-ADB5-41D9-9EB5-BB704B2F46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4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9CF9A-A57E-B2CB-93F8-19A5BC124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097A41-2107-92A7-C621-539E68C81E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30288" y="1243013"/>
            <a:ext cx="4745037" cy="33559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16988B-FAAC-39EC-7B1C-6113D77EB1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65E74-1EEE-69EC-6594-DC776CF62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2838F-ADB5-41D9-9EB5-BB704B2F46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43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6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53305" y="423482"/>
            <a:ext cx="3367179" cy="903136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8056" y="423482"/>
            <a:ext cx="9927051" cy="903136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3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79" y="4857793"/>
            <a:ext cx="908804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79" y="3204113"/>
            <a:ext cx="9088041" cy="1653679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99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1007998" indent="0">
              <a:buNone/>
              <a:defRPr sz="1732">
                <a:solidFill>
                  <a:schemeClr val="tx1">
                    <a:tint val="75000"/>
                  </a:schemeClr>
                </a:solidFill>
              </a:defRPr>
            </a:lvl3pPr>
            <a:lvl4pPr marL="151199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2015996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51999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302399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527993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4031992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8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8057" y="2469144"/>
            <a:ext cx="6647115" cy="6985700"/>
          </a:xfrm>
        </p:spPr>
        <p:txBody>
          <a:bodyPr/>
          <a:lstStyle>
            <a:lvl1pPr>
              <a:defRPr sz="3071"/>
            </a:lvl1pPr>
            <a:lvl2pPr>
              <a:defRPr sz="2677"/>
            </a:lvl2pPr>
            <a:lvl3pPr>
              <a:defRPr sz="2205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3368" y="2469144"/>
            <a:ext cx="6647115" cy="6985700"/>
          </a:xfrm>
        </p:spPr>
        <p:txBody>
          <a:bodyPr/>
          <a:lstStyle>
            <a:lvl1pPr>
              <a:defRPr sz="3071"/>
            </a:lvl1pPr>
            <a:lvl2pPr>
              <a:defRPr sz="2677"/>
            </a:lvl2pPr>
            <a:lvl3pPr>
              <a:defRPr sz="2205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0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77" b="1"/>
            </a:lvl1pPr>
            <a:lvl2pPr marL="503999" indent="0">
              <a:buNone/>
              <a:defRPr sz="2205" b="1"/>
            </a:lvl2pPr>
            <a:lvl3pPr marL="1007998" indent="0">
              <a:buNone/>
              <a:defRPr sz="1968" b="1"/>
            </a:lvl3pPr>
            <a:lvl4pPr marL="1511997" indent="0">
              <a:buNone/>
              <a:defRPr sz="1732" b="1"/>
            </a:lvl4pPr>
            <a:lvl5pPr marL="2015996" indent="0">
              <a:buNone/>
              <a:defRPr sz="1732" b="1"/>
            </a:lvl5pPr>
            <a:lvl6pPr marL="2519995" indent="0">
              <a:buNone/>
              <a:defRPr sz="1732" b="1"/>
            </a:lvl6pPr>
            <a:lvl7pPr marL="3023994" indent="0">
              <a:buNone/>
              <a:defRPr sz="1732" b="1"/>
            </a:lvl7pPr>
            <a:lvl8pPr marL="3527993" indent="0">
              <a:buNone/>
              <a:defRPr sz="1732" b="1"/>
            </a:lvl8pPr>
            <a:lvl9pPr marL="4031992" indent="0">
              <a:buNone/>
              <a:defRPr sz="173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77"/>
            </a:lvl1pPr>
            <a:lvl2pPr>
              <a:defRPr sz="2205"/>
            </a:lvl2pPr>
            <a:lvl3pPr>
              <a:defRPr sz="1968"/>
            </a:lvl3pPr>
            <a:lvl4pPr>
              <a:defRPr sz="1732"/>
            </a:lvl4pPr>
            <a:lvl5pPr>
              <a:defRPr sz="1732"/>
            </a:lvl5pPr>
            <a:lvl6pPr>
              <a:defRPr sz="1732"/>
            </a:lvl6pPr>
            <a:lvl7pPr>
              <a:defRPr sz="1732"/>
            </a:lvl7pPr>
            <a:lvl8pPr>
              <a:defRPr sz="1732"/>
            </a:lvl8pPr>
            <a:lvl9pPr>
              <a:defRPr sz="173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1294" y="1692178"/>
            <a:ext cx="4725930" cy="705219"/>
          </a:xfrm>
        </p:spPr>
        <p:txBody>
          <a:bodyPr anchor="b"/>
          <a:lstStyle>
            <a:lvl1pPr marL="0" indent="0">
              <a:buNone/>
              <a:defRPr sz="2677" b="1"/>
            </a:lvl1pPr>
            <a:lvl2pPr marL="503999" indent="0">
              <a:buNone/>
              <a:defRPr sz="2205" b="1"/>
            </a:lvl2pPr>
            <a:lvl3pPr marL="1007998" indent="0">
              <a:buNone/>
              <a:defRPr sz="1968" b="1"/>
            </a:lvl3pPr>
            <a:lvl4pPr marL="1511997" indent="0">
              <a:buNone/>
              <a:defRPr sz="1732" b="1"/>
            </a:lvl4pPr>
            <a:lvl5pPr marL="2015996" indent="0">
              <a:buNone/>
              <a:defRPr sz="1732" b="1"/>
            </a:lvl5pPr>
            <a:lvl6pPr marL="2519995" indent="0">
              <a:buNone/>
              <a:defRPr sz="1732" b="1"/>
            </a:lvl6pPr>
            <a:lvl7pPr marL="3023994" indent="0">
              <a:buNone/>
              <a:defRPr sz="1732" b="1"/>
            </a:lvl7pPr>
            <a:lvl8pPr marL="3527993" indent="0">
              <a:buNone/>
              <a:defRPr sz="1732" b="1"/>
            </a:lvl8pPr>
            <a:lvl9pPr marL="4031992" indent="0">
              <a:buNone/>
              <a:defRPr sz="173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1294" y="2397397"/>
            <a:ext cx="4725930" cy="4355563"/>
          </a:xfrm>
        </p:spPr>
        <p:txBody>
          <a:bodyPr/>
          <a:lstStyle>
            <a:lvl1pPr>
              <a:defRPr sz="2677"/>
            </a:lvl1pPr>
            <a:lvl2pPr>
              <a:defRPr sz="2205"/>
            </a:lvl2pPr>
            <a:lvl3pPr>
              <a:defRPr sz="1968"/>
            </a:lvl3pPr>
            <a:lvl4pPr>
              <a:defRPr sz="1732"/>
            </a:lvl4pPr>
            <a:lvl5pPr>
              <a:defRPr sz="1732"/>
            </a:lvl5pPr>
            <a:lvl6pPr>
              <a:defRPr sz="1732"/>
            </a:lvl6pPr>
            <a:lvl7pPr>
              <a:defRPr sz="1732"/>
            </a:lvl7pPr>
            <a:lvl8pPr>
              <a:defRPr sz="1732"/>
            </a:lvl8pPr>
            <a:lvl9pPr>
              <a:defRPr sz="173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1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7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0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43"/>
            </a:lvl1pPr>
            <a:lvl2pPr>
              <a:defRPr sz="3071"/>
            </a:lvl2pPr>
            <a:lvl3pPr>
              <a:defRPr sz="2677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75"/>
            </a:lvl1pPr>
            <a:lvl2pPr marL="503999" indent="0">
              <a:buNone/>
              <a:defRPr sz="1339"/>
            </a:lvl2pPr>
            <a:lvl3pPr marL="1007998" indent="0">
              <a:buNone/>
              <a:defRPr sz="1102"/>
            </a:lvl3pPr>
            <a:lvl4pPr marL="1511997" indent="0">
              <a:buNone/>
              <a:defRPr sz="1024"/>
            </a:lvl4pPr>
            <a:lvl5pPr marL="2015996" indent="0">
              <a:buNone/>
              <a:defRPr sz="1024"/>
            </a:lvl5pPr>
            <a:lvl6pPr marL="2519995" indent="0">
              <a:buNone/>
              <a:defRPr sz="1024"/>
            </a:lvl6pPr>
            <a:lvl7pPr marL="3023994" indent="0">
              <a:buNone/>
              <a:defRPr sz="1024"/>
            </a:lvl7pPr>
            <a:lvl8pPr marL="3527993" indent="0">
              <a:buNone/>
              <a:defRPr sz="1024"/>
            </a:lvl8pPr>
            <a:lvl9pPr marL="4031992" indent="0">
              <a:buNone/>
              <a:defRPr sz="102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6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670" y="5291773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43"/>
            </a:lvl1pPr>
            <a:lvl2pPr marL="503999" indent="0">
              <a:buNone/>
              <a:defRPr sz="3071"/>
            </a:lvl2pPr>
            <a:lvl3pPr marL="1007998" indent="0">
              <a:buNone/>
              <a:defRPr sz="2677"/>
            </a:lvl3pPr>
            <a:lvl4pPr marL="1511997" indent="0">
              <a:buNone/>
              <a:defRPr sz="2205"/>
            </a:lvl4pPr>
            <a:lvl5pPr marL="2015996" indent="0">
              <a:buNone/>
              <a:defRPr sz="2205"/>
            </a:lvl5pPr>
            <a:lvl6pPr marL="2519995" indent="0">
              <a:buNone/>
              <a:defRPr sz="2205"/>
            </a:lvl6pPr>
            <a:lvl7pPr marL="3023994" indent="0">
              <a:buNone/>
              <a:defRPr sz="2205"/>
            </a:lvl7pPr>
            <a:lvl8pPr marL="3527993" indent="0">
              <a:buNone/>
              <a:defRPr sz="2205"/>
            </a:lvl8pPr>
            <a:lvl9pPr marL="4031992" indent="0">
              <a:buNone/>
              <a:defRPr sz="220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670" y="5916497"/>
            <a:ext cx="6415088" cy="887211"/>
          </a:xfrm>
        </p:spPr>
        <p:txBody>
          <a:bodyPr/>
          <a:lstStyle>
            <a:lvl1pPr marL="0" indent="0">
              <a:buNone/>
              <a:defRPr sz="1575"/>
            </a:lvl1pPr>
            <a:lvl2pPr marL="503999" indent="0">
              <a:buNone/>
              <a:defRPr sz="1339"/>
            </a:lvl2pPr>
            <a:lvl3pPr marL="1007998" indent="0">
              <a:buNone/>
              <a:defRPr sz="1102"/>
            </a:lvl3pPr>
            <a:lvl4pPr marL="1511997" indent="0">
              <a:buNone/>
              <a:defRPr sz="1024"/>
            </a:lvl4pPr>
            <a:lvl5pPr marL="2015996" indent="0">
              <a:buNone/>
              <a:defRPr sz="1024"/>
            </a:lvl5pPr>
            <a:lvl6pPr marL="2519995" indent="0">
              <a:buNone/>
              <a:defRPr sz="1024"/>
            </a:lvl6pPr>
            <a:lvl7pPr marL="3023994" indent="0">
              <a:buNone/>
              <a:defRPr sz="1024"/>
            </a:lvl7pPr>
            <a:lvl8pPr marL="3527993" indent="0">
              <a:buNone/>
              <a:defRPr sz="1024"/>
            </a:lvl8pPr>
            <a:lvl9pPr marL="4031992" indent="0">
              <a:buNone/>
              <a:defRPr sz="102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0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90B40-DD55-4940-B3BB-6A6A648A74D5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3999" rtl="0" eaLnBrk="1" latinLnBrk="0" hangingPunct="1">
        <a:spcBef>
          <a:spcPct val="0"/>
        </a:spcBef>
        <a:buNone/>
        <a:defRPr sz="48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9" indent="-377999" algn="l" defTabSz="503999" rtl="0" eaLnBrk="1" latinLnBrk="0" hangingPunct="1">
        <a:spcBef>
          <a:spcPct val="20000"/>
        </a:spcBef>
        <a:buFont typeface="Arial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818998" indent="-314999" algn="l" defTabSz="503999" rtl="0" eaLnBrk="1" latinLnBrk="0" hangingPunct="1">
        <a:spcBef>
          <a:spcPct val="20000"/>
        </a:spcBef>
        <a:buFont typeface="Arial"/>
        <a:buChar char="–"/>
        <a:defRPr sz="3071" kern="1200">
          <a:solidFill>
            <a:schemeClr val="tx1"/>
          </a:solidFill>
          <a:latin typeface="+mn-lt"/>
          <a:ea typeface="+mn-ea"/>
          <a:cs typeface="+mn-cs"/>
        </a:defRPr>
      </a:lvl2pPr>
      <a:lvl3pPr marL="1259997" indent="-251999" algn="l" defTabSz="503999" rtl="0" eaLnBrk="1" latinLnBrk="0" hangingPunct="1">
        <a:spcBef>
          <a:spcPct val="20000"/>
        </a:spcBef>
        <a:buFont typeface="Arial"/>
        <a:buChar char="•"/>
        <a:defRPr sz="2677" kern="1200">
          <a:solidFill>
            <a:schemeClr val="tx1"/>
          </a:solidFill>
          <a:latin typeface="+mn-lt"/>
          <a:ea typeface="+mn-ea"/>
          <a:cs typeface="+mn-cs"/>
        </a:defRPr>
      </a:lvl3pPr>
      <a:lvl4pPr marL="1763996" indent="-251999" algn="l" defTabSz="503999" rtl="0" eaLnBrk="1" latinLnBrk="0" hangingPunct="1">
        <a:spcBef>
          <a:spcPct val="20000"/>
        </a:spcBef>
        <a:buFont typeface="Arial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995" indent="-251999" algn="l" defTabSz="503999" rtl="0" eaLnBrk="1" latinLnBrk="0" hangingPunct="1">
        <a:spcBef>
          <a:spcPct val="20000"/>
        </a:spcBef>
        <a:buFont typeface="Arial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994" indent="-251999" algn="l" defTabSz="503999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93" indent="-251999" algn="l" defTabSz="503999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indent="-251999" algn="l" defTabSz="503999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991" indent="-251999" algn="l" defTabSz="503999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1pPr>
      <a:lvl2pPr marL="503999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2pPr>
      <a:lvl3pPr marL="1007998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11997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6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5pPr>
      <a:lvl6pPr marL="2519995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3023994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527993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4031992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334A4-B5C0-13AA-8418-AB0BB74FA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77F02-E11C-7CD5-ACE0-640718888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1"/>
            <a:ext cx="10700064" cy="755905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CDB9B12-173E-0ABF-EC64-41ED7A4EF751}"/>
              </a:ext>
            </a:extLst>
          </p:cNvPr>
          <p:cNvSpPr/>
          <p:nvPr/>
        </p:nvSpPr>
        <p:spPr>
          <a:xfrm>
            <a:off x="8770267" y="1981651"/>
            <a:ext cx="14486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60" dirty="0">
              <a:latin typeface="Century Gothic" panose="020B0502020202020204" pitchFamily="34" charset="0"/>
            </a:endParaRPr>
          </a:p>
          <a:p>
            <a:pPr algn="ctr"/>
            <a:endParaRPr lang="en-GB" sz="1260" dirty="0"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70E28E-8C24-64A8-ADCE-5E02B463E3FF}"/>
              </a:ext>
            </a:extLst>
          </p:cNvPr>
          <p:cNvSpPr txBox="1"/>
          <p:nvPr/>
        </p:nvSpPr>
        <p:spPr>
          <a:xfrm>
            <a:off x="1" y="6000117"/>
            <a:ext cx="1069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Weeks beginning 2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June, 30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June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6C9564E2-B657-9B63-39E6-39DF30D40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246630"/>
              </p:ext>
            </p:extLst>
          </p:nvPr>
        </p:nvGraphicFramePr>
        <p:xfrm>
          <a:off x="236784" y="1651400"/>
          <a:ext cx="10255762" cy="4323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3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9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9909">
                <a:tc>
                  <a:txBody>
                    <a:bodyPr/>
                    <a:lstStyle/>
                    <a:p>
                      <a:endParaRPr lang="en-GB" sz="1200" b="0" kern="1200" dirty="0">
                        <a:solidFill>
                          <a:srgbClr val="4D9924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WEDNESDAY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THURSDAY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FRIDAY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EVERYDAY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340477"/>
                  </a:ext>
                </a:extLst>
              </a:tr>
              <a:tr h="1183812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Main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Spaghetti Carbonara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Butcher’s Sausages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Roast 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Chicken with Stuffing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Beef Lasagne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Fish Fingers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b="0" kern="1200" dirty="0">
                          <a:solidFill>
                            <a:srgbClr val="6292EB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6292EB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Jacket Potatoes</a:t>
                      </a:r>
                    </a:p>
                    <a:p>
                      <a:pPr algn="ctr"/>
                      <a:endParaRPr lang="en-GB" sz="1600" b="0" kern="1200" dirty="0">
                        <a:solidFill>
                          <a:srgbClr val="6292EB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6292EB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Jelly 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6292EB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Yoghurt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6292EB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Cut Fruit</a:t>
                      </a:r>
                    </a:p>
                    <a:p>
                      <a:pPr algn="ctr"/>
                      <a:endParaRPr lang="en-GB" sz="1600" b="0" kern="1200" dirty="0">
                        <a:solidFill>
                          <a:srgbClr val="6292EB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endParaRPr lang="en-GB" sz="1600" b="0" kern="1200" dirty="0">
                        <a:solidFill>
                          <a:srgbClr val="6292EB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endParaRPr lang="en-GB" sz="1600" b="0" kern="1200" dirty="0">
                        <a:solidFill>
                          <a:srgbClr val="6292EB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endParaRPr lang="en-GB" sz="1600" b="0" kern="1200" dirty="0">
                        <a:solidFill>
                          <a:srgbClr val="6292EB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endParaRPr lang="en-GB" sz="1600" b="0" kern="1200" dirty="0">
                        <a:solidFill>
                          <a:srgbClr val="B4DFCE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098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Meat </a:t>
                      </a:r>
                    </a:p>
                    <a:p>
                      <a:pPr algn="r"/>
                      <a:r>
                        <a:rPr lang="en-GB" sz="1600" b="0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Spaghetti with  Tomato &amp; </a:t>
                      </a:r>
                      <a:r>
                        <a:rPr lang="en-GB" sz="135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Vegetable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Freshly Made Vegetarian Sausage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Macaroni Cheese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Vegetable Lasagne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Breaded Halloumi &amp; Salad Wrap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098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&amp; To Go With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Sweetcorn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Mashed Potatoes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Carrots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Green Beans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Roasted Vegetables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Garlic Bread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Oven Chips 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Peas 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Baked Beans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367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Pudding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US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Rocky Road</a:t>
                      </a:r>
                      <a:endParaRPr lang="en-GB" sz="1400" b="0" kern="12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Peach &amp; Raspberry Crumble with Cream</a:t>
                      </a:r>
                      <a:endParaRPr lang="en-GB" sz="1400" kern="1200" dirty="0">
                        <a:solidFill>
                          <a:srgbClr val="337E93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Chocolate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03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rgbClr val="337E9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Mini Sugar Chocolate Doughnuts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Vanilla Cupcake with Sprinkle Icing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57E8103-CEDF-0EE9-BAF2-2E8612770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658" y="295269"/>
            <a:ext cx="745279" cy="894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9E2538-BD50-EA1A-9216-EAB6D0FECA96}"/>
              </a:ext>
            </a:extLst>
          </p:cNvPr>
          <p:cNvSpPr txBox="1"/>
          <p:nvPr/>
        </p:nvSpPr>
        <p:spPr>
          <a:xfrm>
            <a:off x="2657106" y="188438"/>
            <a:ext cx="3169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Lunch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E1305-216F-D3E4-D2B2-7434ECFF2992}"/>
              </a:ext>
            </a:extLst>
          </p:cNvPr>
          <p:cNvSpPr txBox="1"/>
          <p:nvPr/>
        </p:nvSpPr>
        <p:spPr>
          <a:xfrm>
            <a:off x="5012669" y="450129"/>
            <a:ext cx="1820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F7B9FF-F6AD-9725-AA97-BD2273362C9F}"/>
              </a:ext>
            </a:extLst>
          </p:cNvPr>
          <p:cNvSpPr/>
          <p:nvPr/>
        </p:nvSpPr>
        <p:spPr>
          <a:xfrm>
            <a:off x="8195558" y="440869"/>
            <a:ext cx="156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solidFill>
                  <a:srgbClr val="6292EB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Week One</a:t>
            </a:r>
            <a:endParaRPr lang="en-GB" sz="1800" dirty="0">
              <a:solidFill>
                <a:srgbClr val="6292EB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8F85E8-DC5F-E259-8ADD-1998CBBD7437}"/>
              </a:ext>
            </a:extLst>
          </p:cNvPr>
          <p:cNvSpPr/>
          <p:nvPr/>
        </p:nvSpPr>
        <p:spPr>
          <a:xfrm>
            <a:off x="5780602" y="695128"/>
            <a:ext cx="3977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solidFill>
                  <a:srgbClr val="6292EB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Lyndhurst School </a:t>
            </a:r>
            <a:endParaRPr lang="en-GB" sz="2400" dirty="0">
              <a:solidFill>
                <a:srgbClr val="6292EB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A97B05-55C5-A6E4-3D3D-D04B0702F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6922" y="6276109"/>
            <a:ext cx="1596015" cy="11747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367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BC7EA-5275-426A-0A0F-DFECF4491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62BD02-5275-276B-03FC-1F66CB032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1"/>
            <a:ext cx="10700064" cy="755905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9BBC6CF-94A0-7784-7AB7-84C7F36533B9}"/>
              </a:ext>
            </a:extLst>
          </p:cNvPr>
          <p:cNvSpPr/>
          <p:nvPr/>
        </p:nvSpPr>
        <p:spPr>
          <a:xfrm>
            <a:off x="8770267" y="1981651"/>
            <a:ext cx="14486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60" dirty="0">
              <a:latin typeface="Century Gothic" panose="020B0502020202020204" pitchFamily="34" charset="0"/>
            </a:endParaRPr>
          </a:p>
          <a:p>
            <a:pPr algn="ctr"/>
            <a:endParaRPr lang="en-GB" sz="1260" dirty="0"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5334FD-6A11-6B3C-B725-D40B777D60FB}"/>
              </a:ext>
            </a:extLst>
          </p:cNvPr>
          <p:cNvSpPr txBox="1"/>
          <p:nvPr/>
        </p:nvSpPr>
        <p:spPr>
          <a:xfrm>
            <a:off x="1" y="6000117"/>
            <a:ext cx="1069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Weeks beginning 9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June, 7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July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5084918-5A26-F9F9-2179-8F8775D23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410573"/>
              </p:ext>
            </p:extLst>
          </p:nvPr>
        </p:nvGraphicFramePr>
        <p:xfrm>
          <a:off x="236784" y="1651400"/>
          <a:ext cx="10255762" cy="4093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3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9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9909">
                <a:tc>
                  <a:txBody>
                    <a:bodyPr/>
                    <a:lstStyle/>
                    <a:p>
                      <a:endParaRPr lang="en-GB" sz="1200" b="0" kern="1200" dirty="0">
                        <a:solidFill>
                          <a:srgbClr val="4D9924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WEDNESDAY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THURSDAY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FRIDAY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EVERYDAY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340477"/>
                  </a:ext>
                </a:extLst>
              </a:tr>
              <a:tr h="1183812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Main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Jacket Potato Bar with a selection of Toppings: </a:t>
                      </a:r>
                    </a:p>
                    <a:p>
                      <a:pPr algn="ctr"/>
                      <a:endParaRPr lang="en-GB" sz="1400" b="0" kern="12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Tuna Mayo, Chicken Curry,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Cheese or Baked Beans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Chicken Cacciatore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Roast 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Gammon with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Build your own Hot Dog or Vegetarian Hot Dog with a selection of Toppings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Chicken Burger with Tomato Relish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b="0" kern="1200" dirty="0">
                          <a:solidFill>
                            <a:srgbClr val="6292EB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6292EB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Jacket Potatoes</a:t>
                      </a:r>
                    </a:p>
                    <a:p>
                      <a:pPr algn="ctr"/>
                      <a:endParaRPr lang="en-GB" sz="1600" b="0" kern="1200" dirty="0">
                        <a:solidFill>
                          <a:srgbClr val="6292EB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6292EB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Jelly 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6292EB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Yoghurt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6292EB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Cut Fruit</a:t>
                      </a:r>
                    </a:p>
                    <a:p>
                      <a:pPr algn="ctr"/>
                      <a:endParaRPr lang="en-GB" sz="1600" b="0" kern="1200" dirty="0">
                        <a:solidFill>
                          <a:srgbClr val="6292EB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endParaRPr lang="en-GB" sz="1600" b="0" kern="1200" dirty="0">
                        <a:solidFill>
                          <a:srgbClr val="6292EB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endParaRPr lang="en-GB" sz="1600" b="0" kern="1200" dirty="0">
                        <a:solidFill>
                          <a:srgbClr val="6292EB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endParaRPr lang="en-GB" sz="1600" b="0" kern="1200" dirty="0">
                        <a:solidFill>
                          <a:srgbClr val="6292EB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endParaRPr lang="en-GB" sz="1600" b="0" kern="1200" dirty="0">
                        <a:solidFill>
                          <a:srgbClr val="B4DFCE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098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Meat </a:t>
                      </a:r>
                    </a:p>
                    <a:p>
                      <a:pPr algn="r"/>
                      <a:r>
                        <a:rPr lang="en-GB" sz="1600" b="0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Chickpea &amp; Lentil Curry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Spanish Omelette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US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</a:t>
                      </a:r>
                      <a:r>
                        <a:rPr lang="en-GB" sz="1400" b="0" kern="1200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ourgette</a:t>
                      </a:r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 &amp; Feta Fritter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098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&amp; To Go With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New Potatoes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Green beans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Roast Potatoes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Carrots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Savoy Cabbage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Oven Chips 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Baked Beans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367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Pudding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Chocolate Mousse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US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Carrot Cake</a:t>
                      </a:r>
                      <a:endParaRPr lang="en-GB" sz="1400" b="0" kern="1200" dirty="0">
                        <a:solidFill>
                          <a:srgbClr val="337E93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US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Banoffee Pie</a:t>
                      </a:r>
                      <a:endParaRPr lang="en-GB" sz="1400" b="0" kern="12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Chocolate Chip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Ice Cream with summer fruit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6EEE450-8A98-498B-2BEB-F7CFFD851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658" y="295269"/>
            <a:ext cx="745279" cy="894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FF41E2-691A-CE40-EF30-886B51D5E603}"/>
              </a:ext>
            </a:extLst>
          </p:cNvPr>
          <p:cNvSpPr txBox="1"/>
          <p:nvPr/>
        </p:nvSpPr>
        <p:spPr>
          <a:xfrm>
            <a:off x="2657106" y="188438"/>
            <a:ext cx="3169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Lunch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B8C4C-B6BD-BBA7-64B5-915D282176D7}"/>
              </a:ext>
            </a:extLst>
          </p:cNvPr>
          <p:cNvSpPr txBox="1"/>
          <p:nvPr/>
        </p:nvSpPr>
        <p:spPr>
          <a:xfrm>
            <a:off x="5012669" y="450129"/>
            <a:ext cx="1820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FEA4BF-1B0A-27DD-B0BE-FF12ACD74D2A}"/>
              </a:ext>
            </a:extLst>
          </p:cNvPr>
          <p:cNvSpPr/>
          <p:nvPr/>
        </p:nvSpPr>
        <p:spPr>
          <a:xfrm>
            <a:off x="7937069" y="440869"/>
            <a:ext cx="1820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solidFill>
                  <a:srgbClr val="6292EB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Week Two</a:t>
            </a:r>
            <a:endParaRPr lang="en-GB" sz="1800" dirty="0">
              <a:solidFill>
                <a:srgbClr val="6292EB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A41993-9427-C673-8EAC-A7C0A8DE396B}"/>
              </a:ext>
            </a:extLst>
          </p:cNvPr>
          <p:cNvSpPr/>
          <p:nvPr/>
        </p:nvSpPr>
        <p:spPr>
          <a:xfrm>
            <a:off x="5780602" y="695128"/>
            <a:ext cx="3977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solidFill>
                  <a:srgbClr val="6292EB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Lyndhurst School </a:t>
            </a:r>
            <a:endParaRPr lang="en-GB" sz="2400" dirty="0">
              <a:solidFill>
                <a:srgbClr val="6292EB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41A448-D21D-A1CC-07CD-A2DC88B60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6922" y="6276109"/>
            <a:ext cx="1596015" cy="11747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10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11A41-C0F3-BC2E-C605-FB291DDB0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DD82DD-CFCC-6D14-A8D7-53702B65D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1"/>
            <a:ext cx="10700064" cy="755905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6AAC330-2702-3831-53AB-08EA12F08E96}"/>
              </a:ext>
            </a:extLst>
          </p:cNvPr>
          <p:cNvSpPr/>
          <p:nvPr/>
        </p:nvSpPr>
        <p:spPr>
          <a:xfrm>
            <a:off x="8770267" y="1981651"/>
            <a:ext cx="14486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60" dirty="0">
              <a:latin typeface="Century Gothic" panose="020B0502020202020204" pitchFamily="34" charset="0"/>
            </a:endParaRPr>
          </a:p>
          <a:p>
            <a:pPr algn="ctr"/>
            <a:endParaRPr lang="en-GB" sz="1260" dirty="0"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DF5A47-AA66-92D0-6C10-E5EFB04464EC}"/>
              </a:ext>
            </a:extLst>
          </p:cNvPr>
          <p:cNvSpPr txBox="1"/>
          <p:nvPr/>
        </p:nvSpPr>
        <p:spPr>
          <a:xfrm>
            <a:off x="1" y="6000117"/>
            <a:ext cx="1069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Weeks beginning 16th June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495144F-3D2D-B12E-E60C-5D471D5DB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020595"/>
              </p:ext>
            </p:extLst>
          </p:nvPr>
        </p:nvGraphicFramePr>
        <p:xfrm>
          <a:off x="236784" y="1651400"/>
          <a:ext cx="10255762" cy="3805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3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9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9909">
                <a:tc>
                  <a:txBody>
                    <a:bodyPr/>
                    <a:lstStyle/>
                    <a:p>
                      <a:endParaRPr lang="en-GB" sz="1200" b="0" kern="1200" dirty="0">
                        <a:solidFill>
                          <a:srgbClr val="4D9924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WEDNESDAY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THURSDAY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FRIDAY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EVERYDAY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340477"/>
                  </a:ext>
                </a:extLst>
              </a:tr>
              <a:tr h="1183812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Main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Macaroni cheese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Mild Turkey Chilli with 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Roast 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Beef with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French Bread Pizza Bar 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with a selection of toppings: 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Pepperoni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Ham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Chicken 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Margherita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Breaded Fish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b="0" kern="1200" dirty="0">
                          <a:solidFill>
                            <a:srgbClr val="6292EB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6292EB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Jacket Potatoes</a:t>
                      </a:r>
                    </a:p>
                    <a:p>
                      <a:pPr algn="ctr"/>
                      <a:endParaRPr lang="en-GB" sz="1600" b="0" kern="1200" dirty="0">
                        <a:solidFill>
                          <a:srgbClr val="6292EB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6292EB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Jelly 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6292EB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Yoghurt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6292EB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Cut Fruit</a:t>
                      </a:r>
                    </a:p>
                    <a:p>
                      <a:pPr algn="ctr"/>
                      <a:endParaRPr lang="en-GB" sz="1600" b="0" kern="1200" dirty="0">
                        <a:solidFill>
                          <a:srgbClr val="6292EB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endParaRPr lang="en-GB" sz="1600" b="0" kern="1200" dirty="0">
                        <a:solidFill>
                          <a:srgbClr val="6292EB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endParaRPr lang="en-GB" sz="1600" b="0" kern="1200" dirty="0">
                        <a:solidFill>
                          <a:srgbClr val="6292EB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endParaRPr lang="en-GB" sz="1600" b="0" kern="1200" dirty="0">
                        <a:solidFill>
                          <a:srgbClr val="6292EB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endParaRPr lang="en-GB" sz="1600" b="0" kern="1200" dirty="0">
                        <a:solidFill>
                          <a:srgbClr val="B4DFCE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098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Meat </a:t>
                      </a:r>
                    </a:p>
                    <a:p>
                      <a:pPr algn="r"/>
                      <a:r>
                        <a:rPr lang="en-GB" sz="1600" b="0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kern="1200" dirty="0">
                        <a:solidFill>
                          <a:srgbClr val="67ACA9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Creamy Asparagus Pasta Bake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Mixed Vegetable Quiche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03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Vegetable Enchilada</a:t>
                      </a:r>
                    </a:p>
                    <a:p>
                      <a:pPr marL="0" marR="0" lvl="0" indent="0" algn="ctr" defTabSz="503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kern="12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098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&amp; To Go With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67ACA9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Sweetcorn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67ACA9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Peas</a:t>
                      </a:r>
                    </a:p>
                    <a:p>
                      <a:pPr algn="ctr"/>
                      <a:endParaRPr lang="en-GB" sz="1400" b="0" kern="1200" dirty="0">
                        <a:solidFill>
                          <a:srgbClr val="67ACA9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Green Beans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Roast Potatoes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Carrots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Cabbage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Coleslaw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Oven Chips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Baked Beans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367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Pudding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67ACA9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Honey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Cornflake 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Strawberry Cheesecake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Chocolate Rice Krispie Bar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E0964C1-CA5C-43AE-120D-80CC05CDB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658" y="295269"/>
            <a:ext cx="745279" cy="894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06E428-96F3-6B17-24F5-7436C81803A4}"/>
              </a:ext>
            </a:extLst>
          </p:cNvPr>
          <p:cNvSpPr txBox="1"/>
          <p:nvPr/>
        </p:nvSpPr>
        <p:spPr>
          <a:xfrm>
            <a:off x="2657106" y="188438"/>
            <a:ext cx="3169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Lunch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E96655-056B-7E65-39AE-568DE7F8E550}"/>
              </a:ext>
            </a:extLst>
          </p:cNvPr>
          <p:cNvSpPr txBox="1"/>
          <p:nvPr/>
        </p:nvSpPr>
        <p:spPr>
          <a:xfrm>
            <a:off x="5012669" y="450129"/>
            <a:ext cx="1820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E1AFA6-6755-8778-800D-E0B192A73F38}"/>
              </a:ext>
            </a:extLst>
          </p:cNvPr>
          <p:cNvSpPr/>
          <p:nvPr/>
        </p:nvSpPr>
        <p:spPr>
          <a:xfrm>
            <a:off x="7937069" y="440869"/>
            <a:ext cx="1820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solidFill>
                  <a:srgbClr val="6292EB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Week Three</a:t>
            </a:r>
            <a:endParaRPr lang="en-GB" sz="1800" dirty="0">
              <a:solidFill>
                <a:srgbClr val="6292EB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0E84D7-EB7A-0D9B-B7AB-A6D267D00756}"/>
              </a:ext>
            </a:extLst>
          </p:cNvPr>
          <p:cNvSpPr/>
          <p:nvPr/>
        </p:nvSpPr>
        <p:spPr>
          <a:xfrm>
            <a:off x="5780602" y="695128"/>
            <a:ext cx="3977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solidFill>
                  <a:srgbClr val="6292EB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Lyndhurst School </a:t>
            </a:r>
            <a:endParaRPr lang="en-GB" sz="2400" dirty="0">
              <a:solidFill>
                <a:srgbClr val="6292EB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4F9F2F-F879-E378-FEB8-AF259BF53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6922" y="6276109"/>
            <a:ext cx="1596015" cy="11747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051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35451-FE2A-5688-157B-F6C6E5F3E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E7137C-6383-7834-6867-EFD0DADE5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1"/>
            <a:ext cx="10700064" cy="755905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191244C-242E-028B-2F7D-FE74F891B405}"/>
              </a:ext>
            </a:extLst>
          </p:cNvPr>
          <p:cNvSpPr/>
          <p:nvPr/>
        </p:nvSpPr>
        <p:spPr>
          <a:xfrm>
            <a:off x="8770267" y="1981651"/>
            <a:ext cx="14486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60" dirty="0">
              <a:latin typeface="Century Gothic" panose="020B0502020202020204" pitchFamily="34" charset="0"/>
            </a:endParaRPr>
          </a:p>
          <a:p>
            <a:pPr algn="ctr"/>
            <a:endParaRPr lang="en-GB" sz="1260" dirty="0"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687CFE-BA40-CD95-943C-FAD42FE43F6B}"/>
              </a:ext>
            </a:extLst>
          </p:cNvPr>
          <p:cNvSpPr txBox="1"/>
          <p:nvPr/>
        </p:nvSpPr>
        <p:spPr>
          <a:xfrm>
            <a:off x="1" y="6000117"/>
            <a:ext cx="1069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Weeks beginning 23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rd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June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6C971B59-53AF-9ECB-C948-8CF757400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0236"/>
              </p:ext>
            </p:extLst>
          </p:nvPr>
        </p:nvGraphicFramePr>
        <p:xfrm>
          <a:off x="236784" y="1651400"/>
          <a:ext cx="10255762" cy="4633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3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9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9909">
                <a:tc>
                  <a:txBody>
                    <a:bodyPr/>
                    <a:lstStyle/>
                    <a:p>
                      <a:endParaRPr lang="en-GB" sz="1200" b="0" kern="1200" dirty="0">
                        <a:solidFill>
                          <a:srgbClr val="4D9924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WEDNESDAY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THURSDAY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FRIDAY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EVERYDAY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340477"/>
                  </a:ext>
                </a:extLst>
              </a:tr>
              <a:tr h="1183812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Main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Meatballs with spaghetti</a:t>
                      </a:r>
                    </a:p>
                    <a:p>
                      <a:pPr marL="0" algn="ctr" defTabSz="503999" rtl="0" eaLnBrk="1" latinLnBrk="0" hangingPunct="1"/>
                      <a:endParaRPr lang="en-GB" sz="1400" b="0" kern="12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marL="0" algn="ctr" defTabSz="503999" rtl="0" eaLnBrk="1" latinLnBrk="0" hangingPunct="1"/>
                      <a:endParaRPr lang="en-GB" sz="1400" b="0" kern="12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marL="0" algn="ctr" defTabSz="503999" rtl="0" eaLnBrk="1" latinLnBrk="0" hangingPunct="1"/>
                      <a:endParaRPr lang="en-GB" sz="1400" b="0" kern="12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Spaghetti with tomato and fresh basil sauce</a:t>
                      </a:r>
                    </a:p>
                    <a:p>
                      <a:pPr marL="0" algn="ctr" defTabSz="503999" rtl="0" eaLnBrk="1" latinLnBrk="0" hangingPunct="1"/>
                      <a:endParaRPr lang="en-GB" sz="1400" b="0" kern="12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marL="0" algn="ctr" defTabSz="503999" rtl="0" eaLnBrk="1" latinLnBrk="0" hangingPunct="1"/>
                      <a:endParaRPr lang="en-GB" sz="1400" b="0" kern="12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Freshly Made Hearty Tomato Soup served with a filled Ham or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 Cheese Focaccia Roll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FRENCH DAY!</a:t>
                      </a:r>
                    </a:p>
                    <a:p>
                      <a:pPr marL="0" algn="ctr" defTabSz="503999" rtl="0" eaLnBrk="1" latinLnBrk="0" hangingPunct="1"/>
                      <a:endParaRPr lang="en-GB" sz="1400" b="0" kern="12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marL="0" marR="0" lvl="0" indent="0" algn="ctr" defTabSz="503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Traditional Croque monsieur with cheese </a:t>
                      </a:r>
                      <a:r>
                        <a:rPr lang="en-GB" sz="1400" b="0" kern="120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and ham</a:t>
                      </a:r>
                      <a:endParaRPr lang="en-GB" sz="1400" b="0" kern="12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marL="0" algn="ctr" defTabSz="503999" rtl="0" eaLnBrk="1" latinLnBrk="0" hangingPunct="1"/>
                      <a:endParaRPr lang="en-GB" sz="1400" b="0" kern="12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Roast Chicken with stuffing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Fish fingers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b="0" kern="1200" dirty="0">
                          <a:solidFill>
                            <a:srgbClr val="6292EB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6292EB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Jacket Potatoes</a:t>
                      </a:r>
                    </a:p>
                    <a:p>
                      <a:pPr algn="ctr"/>
                      <a:endParaRPr lang="en-GB" sz="1600" b="0" kern="1200" dirty="0">
                        <a:solidFill>
                          <a:srgbClr val="6292EB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6292EB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Jelly 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6292EB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Yoghurt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6292EB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Cut Fruit</a:t>
                      </a:r>
                    </a:p>
                    <a:p>
                      <a:pPr algn="ctr"/>
                      <a:endParaRPr lang="en-GB" sz="1600" b="0" kern="1200" dirty="0">
                        <a:solidFill>
                          <a:srgbClr val="6292EB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endParaRPr lang="en-GB" sz="1600" b="0" kern="1200" dirty="0">
                        <a:solidFill>
                          <a:srgbClr val="6292EB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endParaRPr lang="en-GB" sz="1600" b="0" kern="1200" dirty="0">
                        <a:solidFill>
                          <a:srgbClr val="6292EB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endParaRPr lang="en-GB" sz="1600" b="0" kern="1200" dirty="0">
                        <a:solidFill>
                          <a:srgbClr val="6292EB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endParaRPr lang="en-GB" sz="1600" b="0" kern="1200" dirty="0">
                        <a:solidFill>
                          <a:srgbClr val="B4DFCE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098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Meat </a:t>
                      </a:r>
                    </a:p>
                    <a:p>
                      <a:pPr algn="r"/>
                      <a:r>
                        <a:rPr lang="en-GB" sz="1600" b="0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Or cheese only Croque monsieur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Spring onion and cheese quiche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Breaded Halloumi wrap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098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&amp; To Go With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Green beans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Frites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Salade verte</a:t>
                      </a:r>
                    </a:p>
                    <a:p>
                      <a:pPr marL="0" algn="ctr" defTabSz="503999" rtl="0" eaLnBrk="1" latinLnBrk="0" hangingPunct="1"/>
                      <a:endParaRPr lang="en-GB" sz="1400" b="0" kern="12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Roasted vegetables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Oven chips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Baked beans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367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rgbClr val="4D9924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Pudding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Mini sugar doughnut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Carrot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Chocolate crepes with Chantilly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337E93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Chocolate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03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ea typeface="KBFreezerBurn" panose="02000603000000000000" pitchFamily="2" charset="0"/>
                          <a:cs typeface="+mn-cs"/>
                        </a:rPr>
                        <a:t>Ice Cream with summer fruit sauce</a:t>
                      </a:r>
                    </a:p>
                    <a:p>
                      <a:pPr marL="0" algn="ctr" defTabSz="503999" rtl="0" eaLnBrk="1" latinLnBrk="0" hangingPunct="1"/>
                      <a:endParaRPr lang="en-GB" sz="1400" b="0" kern="12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C8FDD82-9020-CB8E-3DE5-F98517A35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658" y="295269"/>
            <a:ext cx="745279" cy="894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80BED7-5495-95ED-C2E6-C8F98ADB11DD}"/>
              </a:ext>
            </a:extLst>
          </p:cNvPr>
          <p:cNvSpPr txBox="1"/>
          <p:nvPr/>
        </p:nvSpPr>
        <p:spPr>
          <a:xfrm>
            <a:off x="2657106" y="188438"/>
            <a:ext cx="3169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Lunch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F4E938-9ABD-985B-AA63-AB55DD06C946}"/>
              </a:ext>
            </a:extLst>
          </p:cNvPr>
          <p:cNvSpPr txBox="1"/>
          <p:nvPr/>
        </p:nvSpPr>
        <p:spPr>
          <a:xfrm>
            <a:off x="5012669" y="450129"/>
            <a:ext cx="1820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8EEC98-EA53-B925-C1F3-43E7673FCFA6}"/>
              </a:ext>
            </a:extLst>
          </p:cNvPr>
          <p:cNvSpPr/>
          <p:nvPr/>
        </p:nvSpPr>
        <p:spPr>
          <a:xfrm>
            <a:off x="8195558" y="440869"/>
            <a:ext cx="156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solidFill>
                  <a:srgbClr val="6292EB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Week Four</a:t>
            </a:r>
            <a:endParaRPr lang="en-GB" sz="1800" dirty="0">
              <a:solidFill>
                <a:srgbClr val="6292EB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4139A1-6D21-DFE2-C62C-229A0803CAC8}"/>
              </a:ext>
            </a:extLst>
          </p:cNvPr>
          <p:cNvSpPr/>
          <p:nvPr/>
        </p:nvSpPr>
        <p:spPr>
          <a:xfrm>
            <a:off x="5780602" y="695128"/>
            <a:ext cx="3977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solidFill>
                  <a:srgbClr val="6292EB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Lyndhurst School </a:t>
            </a:r>
            <a:endParaRPr lang="en-GB" sz="2400" dirty="0">
              <a:solidFill>
                <a:srgbClr val="6292EB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71D8C6-F5B1-90F0-93A9-5905726F8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6922" y="6276109"/>
            <a:ext cx="1596015" cy="11747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61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7D3A8D314344ACCCE8BD8A635663" ma:contentTypeVersion="14" ma:contentTypeDescription="Create a new document." ma:contentTypeScope="" ma:versionID="b2acfa890446b33d1f1957258ac17c22">
  <xsd:schema xmlns:xsd="http://www.w3.org/2001/XMLSchema" xmlns:xs="http://www.w3.org/2001/XMLSchema" xmlns:p="http://schemas.microsoft.com/office/2006/metadata/properties" xmlns:ns2="898b2789-9ba2-4b2d-847c-d9820ba4f68e" xmlns:ns3="11c4f1e8-773b-4edb-9218-60137b4d317e" targetNamespace="http://schemas.microsoft.com/office/2006/metadata/properties" ma:root="true" ma:fieldsID="3213674933fcf056573c21068d8d4456" ns2:_="" ns3:_="">
    <xsd:import namespace="898b2789-9ba2-4b2d-847c-d9820ba4f68e"/>
    <xsd:import namespace="11c4f1e8-773b-4edb-9218-60137b4d31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b2789-9ba2-4b2d-847c-d9820ba4f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faa7453-b627-4ad3-bd45-eb4de0efff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4f1e8-773b-4edb-9218-60137b4d317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fa6d14e-29da-46c2-85a5-e760ea0da42e}" ma:internalName="TaxCatchAll" ma:showField="CatchAllData" ma:web="11c4f1e8-773b-4edb-9218-60137b4d31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8b2789-9ba2-4b2d-847c-d9820ba4f68e">
      <Terms xmlns="http://schemas.microsoft.com/office/infopath/2007/PartnerControls"/>
    </lcf76f155ced4ddcb4097134ff3c332f>
    <TaxCatchAll xmlns="11c4f1e8-773b-4edb-9218-60137b4d317e" xsi:nil="true"/>
  </documentManagement>
</p:properties>
</file>

<file path=customXml/itemProps1.xml><?xml version="1.0" encoding="utf-8"?>
<ds:datastoreItem xmlns:ds="http://schemas.openxmlformats.org/officeDocument/2006/customXml" ds:itemID="{13AB7173-81BD-4FCC-9DBD-508112510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8b2789-9ba2-4b2d-847c-d9820ba4f68e"/>
    <ds:schemaRef ds:uri="11c4f1e8-773b-4edb-9218-60137b4d31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BDF0CD-8A08-495B-9C3D-1456C2C620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F9C82C-1CF1-4EB9-86DF-4533FD05B79C}">
  <ds:schemaRefs>
    <ds:schemaRef ds:uri="http://schemas.microsoft.com/office/2006/metadata/properties"/>
    <ds:schemaRef ds:uri="http://schemas.microsoft.com/office/infopath/2007/PartnerControls"/>
    <ds:schemaRef ds:uri="898b2789-9ba2-4b2d-847c-d9820ba4f68e"/>
    <ds:schemaRef ds:uri="11c4f1e8-773b-4edb-9218-60137b4d31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457</Words>
  <Application>Microsoft Office PowerPoint</Application>
  <PresentationFormat>Custom</PresentationFormat>
  <Paragraphs>221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Brookwood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Lacey Cooper</dc:creator>
  <cp:lastModifiedBy>Jonathan Clay</cp:lastModifiedBy>
  <cp:revision>130</cp:revision>
  <cp:lastPrinted>2019-04-03T14:45:36Z</cp:lastPrinted>
  <dcterms:created xsi:type="dcterms:W3CDTF">2015-10-01T10:01:12Z</dcterms:created>
  <dcterms:modified xsi:type="dcterms:W3CDTF">2025-05-27T13:52:14Z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0x010100C53E7D3A8D314344ACCCE8BD8A635663</vt:lpwstr>
  </property>
  <property fmtid="{D5CDD505-2E9C-101B-9397-08002B2CF9AE}" pid="3" name="Order">
    <vt:r8>5208400</vt:r8>
  </property>
  <property fmtid="{D5CDD505-2E9C-101B-9397-08002B2CF9AE}" pid="4" name="MediaServiceImageTags">
    <vt:lpwstr/>
  </property>
</Properties>
</file>